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556" y="7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504" y="109474"/>
            <a:ext cx="690499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1722" y="1395031"/>
            <a:ext cx="6480555" cy="1929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11">
            <a:extLst>
              <a:ext uri="{FF2B5EF4-FFF2-40B4-BE49-F238E27FC236}">
                <a16:creationId xmlns:a16="http://schemas.microsoft.com/office/drawing/2014/main" id="{F819C826-10A3-4CC3-959A-F45E86C211EB}"/>
              </a:ext>
            </a:extLst>
          </p:cNvPr>
          <p:cNvSpPr/>
          <p:nvPr/>
        </p:nvSpPr>
        <p:spPr>
          <a:xfrm>
            <a:off x="-25792" y="-14769"/>
            <a:ext cx="9169791" cy="13871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0082C1B7-BAA2-4709-899A-BF29EBC4865F}"/>
              </a:ext>
            </a:extLst>
          </p:cNvPr>
          <p:cNvSpPr/>
          <p:nvPr/>
        </p:nvSpPr>
        <p:spPr>
          <a:xfrm>
            <a:off x="0" y="1376932"/>
            <a:ext cx="9144000" cy="5481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F12D3450-CB6E-42AD-80E9-9428C9F3D228}"/>
              </a:ext>
            </a:extLst>
          </p:cNvPr>
          <p:cNvSpPr/>
          <p:nvPr/>
        </p:nvSpPr>
        <p:spPr>
          <a:xfrm>
            <a:off x="0" y="5867400"/>
            <a:ext cx="9169790" cy="9860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0FD4AB63-7B3A-47F5-841D-2713632B49DB}"/>
              </a:ext>
            </a:extLst>
          </p:cNvPr>
          <p:cNvSpPr/>
          <p:nvPr/>
        </p:nvSpPr>
        <p:spPr>
          <a:xfrm>
            <a:off x="0" y="13769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F6C7A8C8-3E2F-48CB-8838-112F0F871A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4483" y="326820"/>
            <a:ext cx="5029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800" i="1" dirty="0"/>
              <a:t>High-Performance Cordless</a:t>
            </a:r>
            <a:br>
              <a:rPr lang="en-US" sz="2800" i="1" dirty="0"/>
            </a:br>
            <a:r>
              <a:rPr lang="en-US" sz="2800" i="1" dirty="0"/>
              <a:t>AB Series</a:t>
            </a:r>
            <a:endParaRPr sz="2800" dirty="0"/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8570D6A4-9ABA-4471-B084-791813710F42}"/>
              </a:ext>
            </a:extLst>
          </p:cNvPr>
          <p:cNvSpPr txBox="1"/>
          <p:nvPr/>
        </p:nvSpPr>
        <p:spPr>
          <a:xfrm>
            <a:off x="304800" y="6238803"/>
            <a:ext cx="85088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10000 SE Pine St., Portland, OR 97216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(503) 254-6600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(800) 852-1368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www.aimco-global.com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DAB3CF92-0667-44D4-8B5A-4C89E77F0F31}"/>
              </a:ext>
            </a:extLst>
          </p:cNvPr>
          <p:cNvSpPr txBox="1"/>
          <p:nvPr/>
        </p:nvSpPr>
        <p:spPr>
          <a:xfrm>
            <a:off x="1037033" y="1733111"/>
            <a:ext cx="7095724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spcBef>
                <a:spcPts val="100"/>
              </a:spcBef>
            </a:pPr>
            <a:r>
              <a:rPr lang="en-US" sz="2800" b="1" dirty="0">
                <a:latin typeface="Arial"/>
                <a:cs typeface="Arial"/>
              </a:rPr>
              <a:t>Recover Your Tool</a:t>
            </a:r>
          </a:p>
          <a:p>
            <a:pPr marR="5080" algn="ctr">
              <a:spcBef>
                <a:spcPts val="100"/>
              </a:spcBef>
            </a:pPr>
            <a:r>
              <a:rPr lang="en-US" sz="2800" b="1" dirty="0">
                <a:latin typeface="Arial"/>
                <a:cs typeface="Arial"/>
              </a:rPr>
              <a:t>using AcraDyne Tool Manager Software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DE97866-7BC8-43AB-BF0D-079FC5957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263"/>
            <a:ext cx="2474976" cy="5913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B232A75-AF10-4BD6-99F3-4BDD600B0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5" y="2928072"/>
            <a:ext cx="4428968" cy="2889036"/>
          </a:xfrm>
          <a:prstGeom prst="rect">
            <a:avLst/>
          </a:prstGeom>
        </p:spPr>
      </p:pic>
      <p:pic>
        <p:nvPicPr>
          <p:cNvPr id="51" name="Picture 50" descr="A picture containing indoor&#10;&#10;Description automatically generated">
            <a:extLst>
              <a:ext uri="{FF2B5EF4-FFF2-40B4-BE49-F238E27FC236}">
                <a16:creationId xmlns:a16="http://schemas.microsoft.com/office/drawing/2014/main" id="{436F1FA2-A6F9-4EDB-BCB9-72A755282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" y="2890809"/>
            <a:ext cx="3067929" cy="2660596"/>
          </a:xfrm>
          <a:prstGeom prst="rect">
            <a:avLst/>
          </a:prstGeom>
          <a:noFill/>
          <a:effectLst/>
        </p:spPr>
      </p:pic>
      <p:sp>
        <p:nvSpPr>
          <p:cNvPr id="52" name="object 3">
            <a:extLst>
              <a:ext uri="{FF2B5EF4-FFF2-40B4-BE49-F238E27FC236}">
                <a16:creationId xmlns:a16="http://schemas.microsoft.com/office/drawing/2014/main" id="{1E044AE5-18CE-4A4C-B5D4-550B71FF87FC}"/>
              </a:ext>
            </a:extLst>
          </p:cNvPr>
          <p:cNvSpPr/>
          <p:nvPr/>
        </p:nvSpPr>
        <p:spPr>
          <a:xfrm>
            <a:off x="0" y="5821681"/>
            <a:ext cx="916979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886459"/>
            <a:ext cx="40392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lick </a:t>
            </a:r>
            <a:r>
              <a:rPr sz="1400" spc="-5" dirty="0">
                <a:latin typeface="Arial"/>
                <a:cs typeface="Arial"/>
              </a:rPr>
              <a:t>on “write” </a:t>
            </a:r>
            <a:r>
              <a:rPr sz="1400" dirty="0">
                <a:latin typeface="Arial"/>
                <a:cs typeface="Arial"/>
              </a:rPr>
              <a:t>to sa</a:t>
            </a:r>
            <a:r>
              <a:rPr lang="en-US" sz="140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 the </a:t>
            </a: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to the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tool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lang="en-US" sz="1400" spc="-5" dirty="0">
                <a:latin typeface="Arial"/>
                <a:cs typeface="Arial"/>
              </a:rPr>
              <a:t>The tool should be ready to use.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40AD07-3EC3-4782-A86A-C09BDCB619F3}"/>
              </a:ext>
            </a:extLst>
          </p:cNvPr>
          <p:cNvGrpSpPr/>
          <p:nvPr/>
        </p:nvGrpSpPr>
        <p:grpSpPr>
          <a:xfrm>
            <a:off x="1830223" y="1815210"/>
            <a:ext cx="5256378" cy="4130220"/>
            <a:chOff x="1548383" y="2258567"/>
            <a:chExt cx="5498592" cy="4320540"/>
          </a:xfrm>
        </p:grpSpPr>
        <p:sp>
          <p:nvSpPr>
            <p:cNvPr id="2" name="object 2"/>
            <p:cNvSpPr/>
            <p:nvPr/>
          </p:nvSpPr>
          <p:spPr>
            <a:xfrm>
              <a:off x="1548383" y="2258567"/>
              <a:ext cx="5498592" cy="4320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2941" y="2422398"/>
              <a:ext cx="934719" cy="360045"/>
            </a:xfrm>
            <a:custGeom>
              <a:avLst/>
              <a:gdLst/>
              <a:ahLst/>
              <a:cxnLst/>
              <a:rect l="l" t="t" r="r" b="b"/>
              <a:pathLst>
                <a:path w="934720" h="360044">
                  <a:moveTo>
                    <a:pt x="0" y="179831"/>
                  </a:moveTo>
                  <a:lnTo>
                    <a:pt x="19779" y="127895"/>
                  </a:lnTo>
                  <a:lnTo>
                    <a:pt x="75263" y="81913"/>
                  </a:lnTo>
                  <a:lnTo>
                    <a:pt x="114586" y="61850"/>
                  </a:lnTo>
                  <a:lnTo>
                    <a:pt x="160665" y="44111"/>
                  </a:lnTo>
                  <a:lnTo>
                    <a:pt x="212778" y="28973"/>
                  </a:lnTo>
                  <a:lnTo>
                    <a:pt x="270202" y="16714"/>
                  </a:lnTo>
                  <a:lnTo>
                    <a:pt x="332213" y="7614"/>
                  </a:lnTo>
                  <a:lnTo>
                    <a:pt x="398089" y="1949"/>
                  </a:lnTo>
                  <a:lnTo>
                    <a:pt x="467106" y="0"/>
                  </a:lnTo>
                  <a:lnTo>
                    <a:pt x="536122" y="1949"/>
                  </a:lnTo>
                  <a:lnTo>
                    <a:pt x="601998" y="7614"/>
                  </a:lnTo>
                  <a:lnTo>
                    <a:pt x="664009" y="16714"/>
                  </a:lnTo>
                  <a:lnTo>
                    <a:pt x="721433" y="28973"/>
                  </a:lnTo>
                  <a:lnTo>
                    <a:pt x="773546" y="44111"/>
                  </a:lnTo>
                  <a:lnTo>
                    <a:pt x="819625" y="61850"/>
                  </a:lnTo>
                  <a:lnTo>
                    <a:pt x="858948" y="81913"/>
                  </a:lnTo>
                  <a:lnTo>
                    <a:pt x="890791" y="104021"/>
                  </a:lnTo>
                  <a:lnTo>
                    <a:pt x="929146" y="153258"/>
                  </a:lnTo>
                  <a:lnTo>
                    <a:pt x="934212" y="179831"/>
                  </a:lnTo>
                  <a:lnTo>
                    <a:pt x="929146" y="206405"/>
                  </a:lnTo>
                  <a:lnTo>
                    <a:pt x="890791" y="255642"/>
                  </a:lnTo>
                  <a:lnTo>
                    <a:pt x="858948" y="277750"/>
                  </a:lnTo>
                  <a:lnTo>
                    <a:pt x="819625" y="297813"/>
                  </a:lnTo>
                  <a:lnTo>
                    <a:pt x="773546" y="315552"/>
                  </a:lnTo>
                  <a:lnTo>
                    <a:pt x="721433" y="330690"/>
                  </a:lnTo>
                  <a:lnTo>
                    <a:pt x="664009" y="342949"/>
                  </a:lnTo>
                  <a:lnTo>
                    <a:pt x="601998" y="352049"/>
                  </a:lnTo>
                  <a:lnTo>
                    <a:pt x="536122" y="357714"/>
                  </a:lnTo>
                  <a:lnTo>
                    <a:pt x="467106" y="359663"/>
                  </a:lnTo>
                  <a:lnTo>
                    <a:pt x="398089" y="357714"/>
                  </a:lnTo>
                  <a:lnTo>
                    <a:pt x="332213" y="352049"/>
                  </a:lnTo>
                  <a:lnTo>
                    <a:pt x="270202" y="342949"/>
                  </a:lnTo>
                  <a:lnTo>
                    <a:pt x="212778" y="330690"/>
                  </a:lnTo>
                  <a:lnTo>
                    <a:pt x="160665" y="315552"/>
                  </a:lnTo>
                  <a:lnTo>
                    <a:pt x="114586" y="297813"/>
                  </a:lnTo>
                  <a:lnTo>
                    <a:pt x="75263" y="277750"/>
                  </a:lnTo>
                  <a:lnTo>
                    <a:pt x="43420" y="255642"/>
                  </a:lnTo>
                  <a:lnTo>
                    <a:pt x="5065" y="206405"/>
                  </a:lnTo>
                  <a:lnTo>
                    <a:pt x="0" y="1798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419CD5-4F50-42F9-BAC6-F52EA5EAF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1">
            <a:extLst>
              <a:ext uri="{FF2B5EF4-FFF2-40B4-BE49-F238E27FC236}">
                <a16:creationId xmlns:a16="http://schemas.microsoft.com/office/drawing/2014/main" id="{6D671087-A87B-4C1C-8B51-A7DC553C6944}"/>
              </a:ext>
            </a:extLst>
          </p:cNvPr>
          <p:cNvSpPr/>
          <p:nvPr/>
        </p:nvSpPr>
        <p:spPr>
          <a:xfrm>
            <a:off x="-25792" y="-14769"/>
            <a:ext cx="9169791" cy="13871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A62751AC-595F-481A-BDB0-425EC9F51010}"/>
              </a:ext>
            </a:extLst>
          </p:cNvPr>
          <p:cNvSpPr/>
          <p:nvPr/>
        </p:nvSpPr>
        <p:spPr>
          <a:xfrm>
            <a:off x="0" y="1376932"/>
            <a:ext cx="9144000" cy="5481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E9852AC2-5F30-4711-A83C-B942E25CB617}"/>
              </a:ext>
            </a:extLst>
          </p:cNvPr>
          <p:cNvSpPr/>
          <p:nvPr/>
        </p:nvSpPr>
        <p:spPr>
          <a:xfrm>
            <a:off x="0" y="5867400"/>
            <a:ext cx="9169790" cy="9860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BF1C0832-8C8E-4E18-8945-2AD57B2A9EC8}"/>
              </a:ext>
            </a:extLst>
          </p:cNvPr>
          <p:cNvSpPr txBox="1"/>
          <p:nvPr/>
        </p:nvSpPr>
        <p:spPr>
          <a:xfrm>
            <a:off x="304800" y="6238803"/>
            <a:ext cx="85088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10000 SE Pine St., Portland, OR 97216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(503) 254-6600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(800) 852-1368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www.aimco-global.com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DEB9BE70-154D-4E5D-8A68-DD9C36D8CB6C}"/>
              </a:ext>
            </a:extLst>
          </p:cNvPr>
          <p:cNvSpPr/>
          <p:nvPr/>
        </p:nvSpPr>
        <p:spPr>
          <a:xfrm>
            <a:off x="0" y="5821681"/>
            <a:ext cx="916979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Placeholder 7">
            <a:extLst>
              <a:ext uri="{FF2B5EF4-FFF2-40B4-BE49-F238E27FC236}">
                <a16:creationId xmlns:a16="http://schemas.microsoft.com/office/drawing/2014/main" id="{21818ABA-0921-4193-9A91-9B29C00FBD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75" y="1842493"/>
            <a:ext cx="3142085" cy="31862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4519BC67-6AC7-4AB0-ACB4-0EE1220F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58" y="2891238"/>
            <a:ext cx="3683725" cy="49244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1F92D20-9392-49C8-BAEF-DDDAAD9D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9958" y="3579080"/>
            <a:ext cx="3683725" cy="276999"/>
          </a:xfrm>
        </p:spPr>
        <p:txBody>
          <a:bodyPr/>
          <a:lstStyle/>
          <a:p>
            <a:pPr algn="l"/>
            <a:r>
              <a:rPr lang="en-US" b="1" dirty="0"/>
              <a:t>www.aimco-global.com</a:t>
            </a: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18B97A-B7A1-43F2-9FF7-81A588D7B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263"/>
            <a:ext cx="2474976" cy="591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886459"/>
            <a:ext cx="73660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In order to start </a:t>
            </a:r>
            <a:r>
              <a:rPr lang="en-US" sz="1400" dirty="0">
                <a:latin typeface="Arial"/>
                <a:cs typeface="Arial"/>
              </a:rPr>
              <a:t>tool </a:t>
            </a:r>
            <a:r>
              <a:rPr sz="1400" spc="-5" dirty="0">
                <a:latin typeface="Arial"/>
                <a:cs typeface="Arial"/>
              </a:rPr>
              <a:t>recovery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lang="en-US" sz="1400" dirty="0">
                <a:latin typeface="Arial"/>
                <a:cs typeface="Arial"/>
              </a:rPr>
              <a:t>connect </a:t>
            </a:r>
            <a:r>
              <a:rPr lang="en-US" sz="1400" spc="-5" dirty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tool your PC using the </a:t>
            </a:r>
            <a:r>
              <a:rPr lang="en-US" sz="1400" spc="-5" dirty="0">
                <a:latin typeface="Arial"/>
                <a:cs typeface="Arial"/>
              </a:rPr>
              <a:t>USB cable.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79166CA-B974-4383-86AA-42E2E7FC9061}"/>
              </a:ext>
            </a:extLst>
          </p:cNvPr>
          <p:cNvSpPr/>
          <p:nvPr/>
        </p:nvSpPr>
        <p:spPr>
          <a:xfrm>
            <a:off x="3733800" y="1905000"/>
            <a:ext cx="3816067" cy="2843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297A93D7-C2CB-4461-983F-3B6CF4218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59" y="2561964"/>
            <a:ext cx="1607741" cy="2087880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190236B0-0271-4BE7-9FC7-17E093754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41B3420-DE5A-4314-8902-DF0A0CEFE190}"/>
              </a:ext>
            </a:extLst>
          </p:cNvPr>
          <p:cNvSpPr txBox="1"/>
          <p:nvPr/>
        </p:nvSpPr>
        <p:spPr>
          <a:xfrm>
            <a:off x="1050442" y="809040"/>
            <a:ext cx="6798309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Make sure you have the latest version of AcraDyne Tool Manager software. The software is available on the AIMCO </a:t>
            </a:r>
            <a:r>
              <a:rPr sz="1400" spc="-5" dirty="0">
                <a:latin typeface="Arial"/>
                <a:cs typeface="Arial"/>
              </a:rPr>
              <a:t>website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lang="en-US" sz="1400" spc="-5" dirty="0">
                <a:latin typeface="Arial"/>
                <a:cs typeface="Arial"/>
              </a:rPr>
              <a:t>Any new release is backward-compatible. Please delete old versions of the software. </a:t>
            </a: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endParaRPr sz="145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Log on 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Administrator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8B60BE5-29C6-4F01-8802-DA5E72C143A7}"/>
              </a:ext>
            </a:extLst>
          </p:cNvPr>
          <p:cNvSpPr txBox="1"/>
          <p:nvPr/>
        </p:nvSpPr>
        <p:spPr>
          <a:xfrm>
            <a:off x="4122801" y="4318761"/>
            <a:ext cx="422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dmin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7D4771-0FE3-474E-8031-70AC0AF90588}"/>
              </a:ext>
            </a:extLst>
          </p:cNvPr>
          <p:cNvGrpSpPr/>
          <p:nvPr/>
        </p:nvGrpSpPr>
        <p:grpSpPr>
          <a:xfrm>
            <a:off x="1973097" y="2124313"/>
            <a:ext cx="4952998" cy="3890011"/>
            <a:chOff x="1691639" y="2205989"/>
            <a:chExt cx="5242559" cy="4246626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9603DBD6-1778-48A8-B6E7-A463612E253C}"/>
                </a:ext>
              </a:extLst>
            </p:cNvPr>
            <p:cNvSpPr/>
            <p:nvPr/>
          </p:nvSpPr>
          <p:spPr>
            <a:xfrm>
              <a:off x="1691639" y="2350007"/>
              <a:ext cx="5242559" cy="4102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D50B9A8E-9544-4ED4-875F-A34D396E9A8C}"/>
                </a:ext>
              </a:extLst>
            </p:cNvPr>
            <p:cNvSpPr/>
            <p:nvPr/>
          </p:nvSpPr>
          <p:spPr>
            <a:xfrm>
              <a:off x="2484882" y="2205989"/>
              <a:ext cx="1082040" cy="358140"/>
            </a:xfrm>
            <a:custGeom>
              <a:avLst/>
              <a:gdLst/>
              <a:ahLst/>
              <a:cxnLst/>
              <a:rect l="l" t="t" r="r" b="b"/>
              <a:pathLst>
                <a:path w="1082039" h="358139">
                  <a:moveTo>
                    <a:pt x="0" y="179070"/>
                  </a:moveTo>
                  <a:lnTo>
                    <a:pt x="16521" y="134966"/>
                  </a:lnTo>
                  <a:lnTo>
                    <a:pt x="63382" y="94872"/>
                  </a:lnTo>
                  <a:lnTo>
                    <a:pt x="96923" y="76748"/>
                  </a:lnTo>
                  <a:lnTo>
                    <a:pt x="136529" y="60128"/>
                  </a:lnTo>
                  <a:lnTo>
                    <a:pt x="181693" y="45181"/>
                  </a:lnTo>
                  <a:lnTo>
                    <a:pt x="231908" y="32073"/>
                  </a:lnTo>
                  <a:lnTo>
                    <a:pt x="286668" y="20973"/>
                  </a:lnTo>
                  <a:lnTo>
                    <a:pt x="345466" y="12049"/>
                  </a:lnTo>
                  <a:lnTo>
                    <a:pt x="407795" y="5466"/>
                  </a:lnTo>
                  <a:lnTo>
                    <a:pt x="473148" y="1394"/>
                  </a:lnTo>
                  <a:lnTo>
                    <a:pt x="541019" y="0"/>
                  </a:lnTo>
                  <a:lnTo>
                    <a:pt x="608891" y="1394"/>
                  </a:lnTo>
                  <a:lnTo>
                    <a:pt x="674244" y="5466"/>
                  </a:lnTo>
                  <a:lnTo>
                    <a:pt x="736573" y="12049"/>
                  </a:lnTo>
                  <a:lnTo>
                    <a:pt x="795371" y="20973"/>
                  </a:lnTo>
                  <a:lnTo>
                    <a:pt x="850131" y="32073"/>
                  </a:lnTo>
                  <a:lnTo>
                    <a:pt x="900346" y="45181"/>
                  </a:lnTo>
                  <a:lnTo>
                    <a:pt x="945510" y="60128"/>
                  </a:lnTo>
                  <a:lnTo>
                    <a:pt x="985116" y="76748"/>
                  </a:lnTo>
                  <a:lnTo>
                    <a:pt x="1018657" y="94872"/>
                  </a:lnTo>
                  <a:lnTo>
                    <a:pt x="1065518" y="134966"/>
                  </a:lnTo>
                  <a:lnTo>
                    <a:pt x="1082040" y="179070"/>
                  </a:lnTo>
                  <a:lnTo>
                    <a:pt x="1077825" y="201539"/>
                  </a:lnTo>
                  <a:lnTo>
                    <a:pt x="1045627" y="243805"/>
                  </a:lnTo>
                  <a:lnTo>
                    <a:pt x="985116" y="281391"/>
                  </a:lnTo>
                  <a:lnTo>
                    <a:pt x="945510" y="298011"/>
                  </a:lnTo>
                  <a:lnTo>
                    <a:pt x="900346" y="312958"/>
                  </a:lnTo>
                  <a:lnTo>
                    <a:pt x="850131" y="326066"/>
                  </a:lnTo>
                  <a:lnTo>
                    <a:pt x="795371" y="337166"/>
                  </a:lnTo>
                  <a:lnTo>
                    <a:pt x="736573" y="346090"/>
                  </a:lnTo>
                  <a:lnTo>
                    <a:pt x="674244" y="352673"/>
                  </a:lnTo>
                  <a:lnTo>
                    <a:pt x="608891" y="356745"/>
                  </a:lnTo>
                  <a:lnTo>
                    <a:pt x="541019" y="358139"/>
                  </a:lnTo>
                  <a:lnTo>
                    <a:pt x="473148" y="356745"/>
                  </a:lnTo>
                  <a:lnTo>
                    <a:pt x="407795" y="352673"/>
                  </a:lnTo>
                  <a:lnTo>
                    <a:pt x="345466" y="346090"/>
                  </a:lnTo>
                  <a:lnTo>
                    <a:pt x="286668" y="337166"/>
                  </a:lnTo>
                  <a:lnTo>
                    <a:pt x="231908" y="326066"/>
                  </a:lnTo>
                  <a:lnTo>
                    <a:pt x="181693" y="312958"/>
                  </a:lnTo>
                  <a:lnTo>
                    <a:pt x="136529" y="298011"/>
                  </a:lnTo>
                  <a:lnTo>
                    <a:pt x="96923" y="281391"/>
                  </a:lnTo>
                  <a:lnTo>
                    <a:pt x="63382" y="263267"/>
                  </a:lnTo>
                  <a:lnTo>
                    <a:pt x="16521" y="223173"/>
                  </a:lnTo>
                  <a:lnTo>
                    <a:pt x="0" y="17907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A7667DBC-7E9B-4E9A-A79E-2992FC61924E}"/>
                </a:ext>
              </a:extLst>
            </p:cNvPr>
            <p:cNvSpPr/>
            <p:nvPr/>
          </p:nvSpPr>
          <p:spPr>
            <a:xfrm>
              <a:off x="4030217" y="3955541"/>
              <a:ext cx="1079500" cy="360045"/>
            </a:xfrm>
            <a:custGeom>
              <a:avLst/>
              <a:gdLst/>
              <a:ahLst/>
              <a:cxnLst/>
              <a:rect l="l" t="t" r="r" b="b"/>
              <a:pathLst>
                <a:path w="1079500" h="360045">
                  <a:moveTo>
                    <a:pt x="0" y="179831"/>
                  </a:moveTo>
                  <a:lnTo>
                    <a:pt x="16477" y="135554"/>
                  </a:lnTo>
                  <a:lnTo>
                    <a:pt x="63213" y="95294"/>
                  </a:lnTo>
                  <a:lnTo>
                    <a:pt x="136161" y="60400"/>
                  </a:lnTo>
                  <a:lnTo>
                    <a:pt x="181200" y="45387"/>
                  </a:lnTo>
                  <a:lnTo>
                    <a:pt x="231276" y="32221"/>
                  </a:lnTo>
                  <a:lnTo>
                    <a:pt x="285882" y="21071"/>
                  </a:lnTo>
                  <a:lnTo>
                    <a:pt x="344512" y="12105"/>
                  </a:lnTo>
                  <a:lnTo>
                    <a:pt x="406662" y="5492"/>
                  </a:lnTo>
                  <a:lnTo>
                    <a:pt x="471825" y="1401"/>
                  </a:lnTo>
                  <a:lnTo>
                    <a:pt x="539496" y="0"/>
                  </a:lnTo>
                  <a:lnTo>
                    <a:pt x="607166" y="1401"/>
                  </a:lnTo>
                  <a:lnTo>
                    <a:pt x="672329" y="5492"/>
                  </a:lnTo>
                  <a:lnTo>
                    <a:pt x="734479" y="12105"/>
                  </a:lnTo>
                  <a:lnTo>
                    <a:pt x="793109" y="21071"/>
                  </a:lnTo>
                  <a:lnTo>
                    <a:pt x="847715" y="32221"/>
                  </a:lnTo>
                  <a:lnTo>
                    <a:pt x="897791" y="45387"/>
                  </a:lnTo>
                  <a:lnTo>
                    <a:pt x="942830" y="60400"/>
                  </a:lnTo>
                  <a:lnTo>
                    <a:pt x="982328" y="77092"/>
                  </a:lnTo>
                  <a:lnTo>
                    <a:pt x="1042676" y="114837"/>
                  </a:lnTo>
                  <a:lnTo>
                    <a:pt x="1074788" y="157275"/>
                  </a:lnTo>
                  <a:lnTo>
                    <a:pt x="1078992" y="179831"/>
                  </a:lnTo>
                  <a:lnTo>
                    <a:pt x="1074788" y="202388"/>
                  </a:lnTo>
                  <a:lnTo>
                    <a:pt x="1042676" y="244826"/>
                  </a:lnTo>
                  <a:lnTo>
                    <a:pt x="982328" y="282571"/>
                  </a:lnTo>
                  <a:lnTo>
                    <a:pt x="942830" y="299263"/>
                  </a:lnTo>
                  <a:lnTo>
                    <a:pt x="897791" y="314276"/>
                  </a:lnTo>
                  <a:lnTo>
                    <a:pt x="847715" y="327442"/>
                  </a:lnTo>
                  <a:lnTo>
                    <a:pt x="793109" y="338592"/>
                  </a:lnTo>
                  <a:lnTo>
                    <a:pt x="734479" y="347558"/>
                  </a:lnTo>
                  <a:lnTo>
                    <a:pt x="672329" y="354171"/>
                  </a:lnTo>
                  <a:lnTo>
                    <a:pt x="607166" y="358262"/>
                  </a:lnTo>
                  <a:lnTo>
                    <a:pt x="539496" y="359663"/>
                  </a:lnTo>
                  <a:lnTo>
                    <a:pt x="471825" y="358262"/>
                  </a:lnTo>
                  <a:lnTo>
                    <a:pt x="406662" y="354171"/>
                  </a:lnTo>
                  <a:lnTo>
                    <a:pt x="344512" y="347558"/>
                  </a:lnTo>
                  <a:lnTo>
                    <a:pt x="285882" y="338592"/>
                  </a:lnTo>
                  <a:lnTo>
                    <a:pt x="231276" y="327442"/>
                  </a:lnTo>
                  <a:lnTo>
                    <a:pt x="181200" y="314276"/>
                  </a:lnTo>
                  <a:lnTo>
                    <a:pt x="136161" y="299263"/>
                  </a:lnTo>
                  <a:lnTo>
                    <a:pt x="96663" y="282571"/>
                  </a:lnTo>
                  <a:lnTo>
                    <a:pt x="36315" y="244826"/>
                  </a:lnTo>
                  <a:lnTo>
                    <a:pt x="4203" y="202388"/>
                  </a:lnTo>
                  <a:lnTo>
                    <a:pt x="0" y="1798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0338E55-161F-401F-8EF2-DE32E4E7F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886459"/>
            <a:ext cx="23785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lick on the </a:t>
            </a:r>
            <a:r>
              <a:rPr sz="1400" spc="-5" dirty="0">
                <a:latin typeface="Arial"/>
                <a:cs typeface="Arial"/>
              </a:rPr>
              <a:t>USB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icon.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D8240F-C37D-4B3B-96F5-B809E0E2EE22}"/>
              </a:ext>
            </a:extLst>
          </p:cNvPr>
          <p:cNvGrpSpPr/>
          <p:nvPr/>
        </p:nvGrpSpPr>
        <p:grpSpPr>
          <a:xfrm>
            <a:off x="1651782" y="1378003"/>
            <a:ext cx="5487923" cy="4320540"/>
            <a:chOff x="1548383" y="2226564"/>
            <a:chExt cx="5487923" cy="4320540"/>
          </a:xfrm>
        </p:grpSpPr>
        <p:sp>
          <p:nvSpPr>
            <p:cNvPr id="5" name="object 5"/>
            <p:cNvSpPr/>
            <p:nvPr/>
          </p:nvSpPr>
          <p:spPr>
            <a:xfrm>
              <a:off x="1548383" y="2226564"/>
              <a:ext cx="5487923" cy="4320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2917" y="2350770"/>
              <a:ext cx="431800" cy="358140"/>
            </a:xfrm>
            <a:custGeom>
              <a:avLst/>
              <a:gdLst/>
              <a:ahLst/>
              <a:cxnLst/>
              <a:rect l="l" t="t" r="r" b="b"/>
              <a:pathLst>
                <a:path w="431800" h="358139">
                  <a:moveTo>
                    <a:pt x="0" y="179069"/>
                  </a:moveTo>
                  <a:lnTo>
                    <a:pt x="5693" y="137999"/>
                  </a:lnTo>
                  <a:lnTo>
                    <a:pt x="21913" y="100304"/>
                  </a:lnTo>
                  <a:lnTo>
                    <a:pt x="47366" y="67056"/>
                  </a:lnTo>
                  <a:lnTo>
                    <a:pt x="80758" y="39328"/>
                  </a:lnTo>
                  <a:lnTo>
                    <a:pt x="120798" y="18194"/>
                  </a:lnTo>
                  <a:lnTo>
                    <a:pt x="166191" y="4727"/>
                  </a:lnTo>
                  <a:lnTo>
                    <a:pt x="215645" y="0"/>
                  </a:lnTo>
                  <a:lnTo>
                    <a:pt x="265100" y="4727"/>
                  </a:lnTo>
                  <a:lnTo>
                    <a:pt x="310493" y="18194"/>
                  </a:lnTo>
                  <a:lnTo>
                    <a:pt x="350533" y="39328"/>
                  </a:lnTo>
                  <a:lnTo>
                    <a:pt x="383925" y="67056"/>
                  </a:lnTo>
                  <a:lnTo>
                    <a:pt x="409378" y="100304"/>
                  </a:lnTo>
                  <a:lnTo>
                    <a:pt x="425598" y="137999"/>
                  </a:lnTo>
                  <a:lnTo>
                    <a:pt x="431292" y="179069"/>
                  </a:lnTo>
                  <a:lnTo>
                    <a:pt x="425598" y="220140"/>
                  </a:lnTo>
                  <a:lnTo>
                    <a:pt x="409378" y="257835"/>
                  </a:lnTo>
                  <a:lnTo>
                    <a:pt x="383925" y="291084"/>
                  </a:lnTo>
                  <a:lnTo>
                    <a:pt x="350533" y="318811"/>
                  </a:lnTo>
                  <a:lnTo>
                    <a:pt x="310493" y="339945"/>
                  </a:lnTo>
                  <a:lnTo>
                    <a:pt x="265100" y="353412"/>
                  </a:lnTo>
                  <a:lnTo>
                    <a:pt x="215645" y="358139"/>
                  </a:lnTo>
                  <a:lnTo>
                    <a:pt x="166191" y="353412"/>
                  </a:lnTo>
                  <a:lnTo>
                    <a:pt x="120798" y="339945"/>
                  </a:lnTo>
                  <a:lnTo>
                    <a:pt x="80758" y="318811"/>
                  </a:lnTo>
                  <a:lnTo>
                    <a:pt x="47366" y="291083"/>
                  </a:lnTo>
                  <a:lnTo>
                    <a:pt x="21913" y="257835"/>
                  </a:lnTo>
                  <a:lnTo>
                    <a:pt x="5693" y="220140"/>
                  </a:lnTo>
                  <a:lnTo>
                    <a:pt x="0" y="17906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6441AA-8263-4F1B-A8BC-9FC00EF23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1438655"/>
            <a:ext cx="5615940" cy="442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0442" y="886459"/>
            <a:ext cx="702675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When</a:t>
            </a:r>
            <a:r>
              <a:rPr sz="1400" dirty="0">
                <a:latin typeface="Arial"/>
                <a:cs typeface="Arial"/>
              </a:rPr>
              <a:t> the tool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connect</a:t>
            </a:r>
            <a:r>
              <a:rPr lang="en-US" sz="140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successfully, </a:t>
            </a:r>
            <a:r>
              <a:rPr lang="en-US" sz="1400" dirty="0">
                <a:latin typeface="Arial"/>
                <a:cs typeface="Arial"/>
              </a:rPr>
              <a:t>you will see “connected” on the lower left of the screen.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961" y="5590794"/>
            <a:ext cx="1079500" cy="358140"/>
          </a:xfrm>
          <a:custGeom>
            <a:avLst/>
            <a:gdLst/>
            <a:ahLst/>
            <a:cxnLst/>
            <a:rect l="l" t="t" r="r" b="b"/>
            <a:pathLst>
              <a:path w="1079500" h="358139">
                <a:moveTo>
                  <a:pt x="0" y="179069"/>
                </a:moveTo>
                <a:lnTo>
                  <a:pt x="16477" y="134979"/>
                </a:lnTo>
                <a:lnTo>
                  <a:pt x="63213" y="94889"/>
                </a:lnTo>
                <a:lnTo>
                  <a:pt x="136161" y="60143"/>
                </a:lnTo>
                <a:lnTo>
                  <a:pt x="181200" y="45194"/>
                </a:lnTo>
                <a:lnTo>
                  <a:pt x="231276" y="32084"/>
                </a:lnTo>
                <a:lnTo>
                  <a:pt x="285882" y="20981"/>
                </a:lnTo>
                <a:lnTo>
                  <a:pt x="344512" y="12053"/>
                </a:lnTo>
                <a:lnTo>
                  <a:pt x="406662" y="5469"/>
                </a:lnTo>
                <a:lnTo>
                  <a:pt x="471825" y="1395"/>
                </a:lnTo>
                <a:lnTo>
                  <a:pt x="539495" y="0"/>
                </a:lnTo>
                <a:lnTo>
                  <a:pt x="607166" y="1395"/>
                </a:lnTo>
                <a:lnTo>
                  <a:pt x="672329" y="5469"/>
                </a:lnTo>
                <a:lnTo>
                  <a:pt x="734479" y="12053"/>
                </a:lnTo>
                <a:lnTo>
                  <a:pt x="793109" y="20981"/>
                </a:lnTo>
                <a:lnTo>
                  <a:pt x="847715" y="32084"/>
                </a:lnTo>
                <a:lnTo>
                  <a:pt x="897791" y="45194"/>
                </a:lnTo>
                <a:lnTo>
                  <a:pt x="942830" y="60143"/>
                </a:lnTo>
                <a:lnTo>
                  <a:pt x="982328" y="76764"/>
                </a:lnTo>
                <a:lnTo>
                  <a:pt x="1042676" y="114350"/>
                </a:lnTo>
                <a:lnTo>
                  <a:pt x="1074788" y="156608"/>
                </a:lnTo>
                <a:lnTo>
                  <a:pt x="1078992" y="179069"/>
                </a:lnTo>
                <a:lnTo>
                  <a:pt x="1074788" y="201531"/>
                </a:lnTo>
                <a:lnTo>
                  <a:pt x="1042676" y="243789"/>
                </a:lnTo>
                <a:lnTo>
                  <a:pt x="982328" y="281375"/>
                </a:lnTo>
                <a:lnTo>
                  <a:pt x="942830" y="297996"/>
                </a:lnTo>
                <a:lnTo>
                  <a:pt x="897791" y="312945"/>
                </a:lnTo>
                <a:lnTo>
                  <a:pt x="847715" y="326055"/>
                </a:lnTo>
                <a:lnTo>
                  <a:pt x="793109" y="337158"/>
                </a:lnTo>
                <a:lnTo>
                  <a:pt x="734479" y="346086"/>
                </a:lnTo>
                <a:lnTo>
                  <a:pt x="672329" y="352670"/>
                </a:lnTo>
                <a:lnTo>
                  <a:pt x="607166" y="356744"/>
                </a:lnTo>
                <a:lnTo>
                  <a:pt x="539495" y="358139"/>
                </a:lnTo>
                <a:lnTo>
                  <a:pt x="471825" y="356744"/>
                </a:lnTo>
                <a:lnTo>
                  <a:pt x="406662" y="352670"/>
                </a:lnTo>
                <a:lnTo>
                  <a:pt x="344512" y="346086"/>
                </a:lnTo>
                <a:lnTo>
                  <a:pt x="285882" y="337158"/>
                </a:lnTo>
                <a:lnTo>
                  <a:pt x="231276" y="326055"/>
                </a:lnTo>
                <a:lnTo>
                  <a:pt x="181200" y="312945"/>
                </a:lnTo>
                <a:lnTo>
                  <a:pt x="136161" y="297996"/>
                </a:lnTo>
                <a:lnTo>
                  <a:pt x="96663" y="281375"/>
                </a:lnTo>
                <a:lnTo>
                  <a:pt x="36315" y="243789"/>
                </a:lnTo>
                <a:lnTo>
                  <a:pt x="4203" y="201531"/>
                </a:lnTo>
                <a:lnTo>
                  <a:pt x="0" y="17906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ED46E0-1C13-4ADF-989A-F2AFCB933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886459"/>
            <a:ext cx="632000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lick </a:t>
            </a:r>
            <a:r>
              <a:rPr sz="1400" spc="-5" dirty="0">
                <a:latin typeface="Arial"/>
                <a:cs typeface="Arial"/>
              </a:rPr>
              <a:t>on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lang="en-US" sz="1400" dirty="0">
                <a:latin typeface="Arial"/>
                <a:cs typeface="Arial"/>
              </a:rPr>
              <a:t> folder icon, which is the “load saved configuration”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lang="en-US" sz="1400" spc="-5" dirty="0">
                <a:latin typeface="Arial"/>
                <a:cs typeface="Arial"/>
              </a:rPr>
              <a:t>u</a:t>
            </a:r>
            <a:r>
              <a:rPr sz="1400" spc="-5" dirty="0">
                <a:latin typeface="Arial"/>
                <a:cs typeface="Arial"/>
              </a:rPr>
              <a:t>tton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69207B-411B-4F47-9884-BEE62BC316A6}"/>
              </a:ext>
            </a:extLst>
          </p:cNvPr>
          <p:cNvGrpSpPr/>
          <p:nvPr/>
        </p:nvGrpSpPr>
        <p:grpSpPr>
          <a:xfrm>
            <a:off x="1773555" y="1424831"/>
            <a:ext cx="5596889" cy="4322063"/>
            <a:chOff x="1439417" y="2221992"/>
            <a:chExt cx="5596889" cy="4322063"/>
          </a:xfrm>
        </p:grpSpPr>
        <p:sp>
          <p:nvSpPr>
            <p:cNvPr id="5" name="object 5"/>
            <p:cNvSpPr/>
            <p:nvPr/>
          </p:nvSpPr>
          <p:spPr>
            <a:xfrm>
              <a:off x="1548383" y="2221992"/>
              <a:ext cx="5487923" cy="4322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9417" y="2277617"/>
              <a:ext cx="502920" cy="504825"/>
            </a:xfrm>
            <a:custGeom>
              <a:avLst/>
              <a:gdLst/>
              <a:ahLst/>
              <a:cxnLst/>
              <a:rect l="l" t="t" r="r" b="b"/>
              <a:pathLst>
                <a:path w="502919" h="504825">
                  <a:moveTo>
                    <a:pt x="0" y="252222"/>
                  </a:moveTo>
                  <a:lnTo>
                    <a:pt x="4049" y="206879"/>
                  </a:lnTo>
                  <a:lnTo>
                    <a:pt x="15725" y="164205"/>
                  </a:lnTo>
                  <a:lnTo>
                    <a:pt x="34318" y="124911"/>
                  </a:lnTo>
                  <a:lnTo>
                    <a:pt x="59120" y="89710"/>
                  </a:lnTo>
                  <a:lnTo>
                    <a:pt x="89422" y="59312"/>
                  </a:lnTo>
                  <a:lnTo>
                    <a:pt x="124516" y="34431"/>
                  </a:lnTo>
                  <a:lnTo>
                    <a:pt x="163693" y="15777"/>
                  </a:lnTo>
                  <a:lnTo>
                    <a:pt x="206243" y="4062"/>
                  </a:lnTo>
                  <a:lnTo>
                    <a:pt x="251459" y="0"/>
                  </a:lnTo>
                  <a:lnTo>
                    <a:pt x="296676" y="4062"/>
                  </a:lnTo>
                  <a:lnTo>
                    <a:pt x="339226" y="15777"/>
                  </a:lnTo>
                  <a:lnTo>
                    <a:pt x="378403" y="34431"/>
                  </a:lnTo>
                  <a:lnTo>
                    <a:pt x="413497" y="59312"/>
                  </a:lnTo>
                  <a:lnTo>
                    <a:pt x="443799" y="89710"/>
                  </a:lnTo>
                  <a:lnTo>
                    <a:pt x="468601" y="124911"/>
                  </a:lnTo>
                  <a:lnTo>
                    <a:pt x="487194" y="164205"/>
                  </a:lnTo>
                  <a:lnTo>
                    <a:pt x="498870" y="206879"/>
                  </a:lnTo>
                  <a:lnTo>
                    <a:pt x="502919" y="252222"/>
                  </a:lnTo>
                  <a:lnTo>
                    <a:pt x="498870" y="297564"/>
                  </a:lnTo>
                  <a:lnTo>
                    <a:pt x="487194" y="340238"/>
                  </a:lnTo>
                  <a:lnTo>
                    <a:pt x="468601" y="379532"/>
                  </a:lnTo>
                  <a:lnTo>
                    <a:pt x="443799" y="414733"/>
                  </a:lnTo>
                  <a:lnTo>
                    <a:pt x="413497" y="445131"/>
                  </a:lnTo>
                  <a:lnTo>
                    <a:pt x="378403" y="470012"/>
                  </a:lnTo>
                  <a:lnTo>
                    <a:pt x="339226" y="488666"/>
                  </a:lnTo>
                  <a:lnTo>
                    <a:pt x="296676" y="500381"/>
                  </a:lnTo>
                  <a:lnTo>
                    <a:pt x="251459" y="504444"/>
                  </a:lnTo>
                  <a:lnTo>
                    <a:pt x="206243" y="500381"/>
                  </a:lnTo>
                  <a:lnTo>
                    <a:pt x="163693" y="488666"/>
                  </a:lnTo>
                  <a:lnTo>
                    <a:pt x="124516" y="470012"/>
                  </a:lnTo>
                  <a:lnTo>
                    <a:pt x="89422" y="445131"/>
                  </a:lnTo>
                  <a:lnTo>
                    <a:pt x="59120" y="414733"/>
                  </a:lnTo>
                  <a:lnTo>
                    <a:pt x="34318" y="379532"/>
                  </a:lnTo>
                  <a:lnTo>
                    <a:pt x="15725" y="340238"/>
                  </a:lnTo>
                  <a:lnTo>
                    <a:pt x="4049" y="297564"/>
                  </a:lnTo>
                  <a:lnTo>
                    <a:pt x="0" y="25222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EFD6A4-0186-4564-9CDD-8DDA129AF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7018" y="873632"/>
            <a:ext cx="6761582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rowse either for the latest </a:t>
            </a:r>
            <a:r>
              <a:rPr lang="en-US" sz="1400" dirty="0">
                <a:latin typeface="Arial"/>
                <a:cs typeface="Arial"/>
              </a:rPr>
              <a:t>tool </a:t>
            </a:r>
            <a:r>
              <a:rPr sz="1400" dirty="0">
                <a:latin typeface="Arial"/>
                <a:cs typeface="Arial"/>
              </a:rPr>
              <a:t>backup file or the initial tool settings</a:t>
            </a:r>
            <a:r>
              <a:rPr lang="en-US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 dirty="0">
              <a:latin typeface="Times New Roman"/>
              <a:cs typeface="Times New Roman"/>
            </a:endParaRPr>
          </a:p>
          <a:p>
            <a:pPr marL="202565" indent="-189865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lick </a:t>
            </a:r>
            <a:r>
              <a:rPr lang="en-US" sz="1400" dirty="0">
                <a:latin typeface="Arial"/>
                <a:cs typeface="Arial"/>
              </a:rPr>
              <a:t>“O</a:t>
            </a:r>
            <a:r>
              <a:rPr sz="1400" dirty="0">
                <a:latin typeface="Arial"/>
                <a:cs typeface="Arial"/>
              </a:rPr>
              <a:t>pen</a:t>
            </a:r>
            <a:r>
              <a:rPr lang="en-US" sz="1400" dirty="0">
                <a:latin typeface="Arial"/>
                <a:cs typeface="Arial"/>
              </a:rPr>
              <a:t>.”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930AF7-EF0F-4B6E-AF1B-276026E49F89}"/>
              </a:ext>
            </a:extLst>
          </p:cNvPr>
          <p:cNvGrpSpPr/>
          <p:nvPr/>
        </p:nvGrpSpPr>
        <p:grpSpPr>
          <a:xfrm>
            <a:off x="1840773" y="1676400"/>
            <a:ext cx="5190861" cy="4060698"/>
            <a:chOff x="1548383" y="1808213"/>
            <a:chExt cx="5477255" cy="4284738"/>
          </a:xfrm>
        </p:grpSpPr>
        <p:sp>
          <p:nvSpPr>
            <p:cNvPr id="2" name="object 2"/>
            <p:cNvSpPr/>
            <p:nvPr/>
          </p:nvSpPr>
          <p:spPr>
            <a:xfrm>
              <a:off x="1548383" y="1808213"/>
              <a:ext cx="5477255" cy="4284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7698" y="3284982"/>
              <a:ext cx="3095625" cy="289560"/>
            </a:xfrm>
            <a:custGeom>
              <a:avLst/>
              <a:gdLst/>
              <a:ahLst/>
              <a:cxnLst/>
              <a:rect l="l" t="t" r="r" b="b"/>
              <a:pathLst>
                <a:path w="3095625" h="289560">
                  <a:moveTo>
                    <a:pt x="0" y="144779"/>
                  </a:moveTo>
                  <a:lnTo>
                    <a:pt x="31442" y="115587"/>
                  </a:lnTo>
                  <a:lnTo>
                    <a:pt x="69579" y="101708"/>
                  </a:lnTo>
                  <a:lnTo>
                    <a:pt x="121622" y="88403"/>
                  </a:lnTo>
                  <a:lnTo>
                    <a:pt x="186793" y="75747"/>
                  </a:lnTo>
                  <a:lnTo>
                    <a:pt x="264314" y="63810"/>
                  </a:lnTo>
                  <a:lnTo>
                    <a:pt x="307462" y="58134"/>
                  </a:lnTo>
                  <a:lnTo>
                    <a:pt x="353407" y="52665"/>
                  </a:lnTo>
                  <a:lnTo>
                    <a:pt x="402050" y="47413"/>
                  </a:lnTo>
                  <a:lnTo>
                    <a:pt x="453294" y="42386"/>
                  </a:lnTo>
                  <a:lnTo>
                    <a:pt x="507043" y="37593"/>
                  </a:lnTo>
                  <a:lnTo>
                    <a:pt x="563198" y="33044"/>
                  </a:lnTo>
                  <a:lnTo>
                    <a:pt x="621662" y="28747"/>
                  </a:lnTo>
                  <a:lnTo>
                    <a:pt x="682339" y="24712"/>
                  </a:lnTo>
                  <a:lnTo>
                    <a:pt x="745131" y="20948"/>
                  </a:lnTo>
                  <a:lnTo>
                    <a:pt x="809941" y="17464"/>
                  </a:lnTo>
                  <a:lnTo>
                    <a:pt x="876671" y="14268"/>
                  </a:lnTo>
                  <a:lnTo>
                    <a:pt x="945225" y="11370"/>
                  </a:lnTo>
                  <a:lnTo>
                    <a:pt x="1015504" y="8779"/>
                  </a:lnTo>
                  <a:lnTo>
                    <a:pt x="1087413" y="6504"/>
                  </a:lnTo>
                  <a:lnTo>
                    <a:pt x="1160853" y="4554"/>
                  </a:lnTo>
                  <a:lnTo>
                    <a:pt x="1235727" y="2939"/>
                  </a:lnTo>
                  <a:lnTo>
                    <a:pt x="1311938" y="1666"/>
                  </a:lnTo>
                  <a:lnTo>
                    <a:pt x="1389389" y="746"/>
                  </a:lnTo>
                  <a:lnTo>
                    <a:pt x="1467983" y="188"/>
                  </a:lnTo>
                  <a:lnTo>
                    <a:pt x="1547622" y="0"/>
                  </a:lnTo>
                  <a:lnTo>
                    <a:pt x="1627260" y="188"/>
                  </a:lnTo>
                  <a:lnTo>
                    <a:pt x="1705854" y="746"/>
                  </a:lnTo>
                  <a:lnTo>
                    <a:pt x="1783305" y="1666"/>
                  </a:lnTo>
                  <a:lnTo>
                    <a:pt x="1859516" y="2939"/>
                  </a:lnTo>
                  <a:lnTo>
                    <a:pt x="1934390" y="4554"/>
                  </a:lnTo>
                  <a:lnTo>
                    <a:pt x="2007830" y="6504"/>
                  </a:lnTo>
                  <a:lnTo>
                    <a:pt x="2079739" y="8779"/>
                  </a:lnTo>
                  <a:lnTo>
                    <a:pt x="2150018" y="11370"/>
                  </a:lnTo>
                  <a:lnTo>
                    <a:pt x="2218572" y="14268"/>
                  </a:lnTo>
                  <a:lnTo>
                    <a:pt x="2285302" y="17464"/>
                  </a:lnTo>
                  <a:lnTo>
                    <a:pt x="2350112" y="20948"/>
                  </a:lnTo>
                  <a:lnTo>
                    <a:pt x="2412904" y="24712"/>
                  </a:lnTo>
                  <a:lnTo>
                    <a:pt x="2473581" y="28747"/>
                  </a:lnTo>
                  <a:lnTo>
                    <a:pt x="2532045" y="33044"/>
                  </a:lnTo>
                  <a:lnTo>
                    <a:pt x="2588200" y="37593"/>
                  </a:lnTo>
                  <a:lnTo>
                    <a:pt x="2641949" y="42386"/>
                  </a:lnTo>
                  <a:lnTo>
                    <a:pt x="2693193" y="47413"/>
                  </a:lnTo>
                  <a:lnTo>
                    <a:pt x="2741836" y="52665"/>
                  </a:lnTo>
                  <a:lnTo>
                    <a:pt x="2787781" y="58134"/>
                  </a:lnTo>
                  <a:lnTo>
                    <a:pt x="2830929" y="63810"/>
                  </a:lnTo>
                  <a:lnTo>
                    <a:pt x="2871185" y="69684"/>
                  </a:lnTo>
                  <a:lnTo>
                    <a:pt x="2942628" y="81989"/>
                  </a:lnTo>
                  <a:lnTo>
                    <a:pt x="3001332" y="94979"/>
                  </a:lnTo>
                  <a:lnTo>
                    <a:pt x="3046519" y="108580"/>
                  </a:lnTo>
                  <a:lnTo>
                    <a:pt x="3087253" y="129968"/>
                  </a:lnTo>
                  <a:lnTo>
                    <a:pt x="3095243" y="144779"/>
                  </a:lnTo>
                  <a:lnTo>
                    <a:pt x="3093230" y="152234"/>
                  </a:lnTo>
                  <a:lnTo>
                    <a:pt x="3046519" y="180979"/>
                  </a:lnTo>
                  <a:lnTo>
                    <a:pt x="3001332" y="194580"/>
                  </a:lnTo>
                  <a:lnTo>
                    <a:pt x="2942628" y="207570"/>
                  </a:lnTo>
                  <a:lnTo>
                    <a:pt x="2871185" y="219875"/>
                  </a:lnTo>
                  <a:lnTo>
                    <a:pt x="2830929" y="225749"/>
                  </a:lnTo>
                  <a:lnTo>
                    <a:pt x="2787781" y="231425"/>
                  </a:lnTo>
                  <a:lnTo>
                    <a:pt x="2741836" y="236894"/>
                  </a:lnTo>
                  <a:lnTo>
                    <a:pt x="2693193" y="242146"/>
                  </a:lnTo>
                  <a:lnTo>
                    <a:pt x="2641949" y="247173"/>
                  </a:lnTo>
                  <a:lnTo>
                    <a:pt x="2588200" y="251966"/>
                  </a:lnTo>
                  <a:lnTo>
                    <a:pt x="2532045" y="256515"/>
                  </a:lnTo>
                  <a:lnTo>
                    <a:pt x="2473581" y="260812"/>
                  </a:lnTo>
                  <a:lnTo>
                    <a:pt x="2412904" y="264847"/>
                  </a:lnTo>
                  <a:lnTo>
                    <a:pt x="2350112" y="268611"/>
                  </a:lnTo>
                  <a:lnTo>
                    <a:pt x="2285302" y="272095"/>
                  </a:lnTo>
                  <a:lnTo>
                    <a:pt x="2218572" y="275291"/>
                  </a:lnTo>
                  <a:lnTo>
                    <a:pt x="2150018" y="278189"/>
                  </a:lnTo>
                  <a:lnTo>
                    <a:pt x="2079739" y="280780"/>
                  </a:lnTo>
                  <a:lnTo>
                    <a:pt x="2007830" y="283055"/>
                  </a:lnTo>
                  <a:lnTo>
                    <a:pt x="1934390" y="285005"/>
                  </a:lnTo>
                  <a:lnTo>
                    <a:pt x="1859516" y="286620"/>
                  </a:lnTo>
                  <a:lnTo>
                    <a:pt x="1783305" y="287893"/>
                  </a:lnTo>
                  <a:lnTo>
                    <a:pt x="1705854" y="288813"/>
                  </a:lnTo>
                  <a:lnTo>
                    <a:pt x="1627260" y="289371"/>
                  </a:lnTo>
                  <a:lnTo>
                    <a:pt x="1547622" y="289559"/>
                  </a:lnTo>
                  <a:lnTo>
                    <a:pt x="1467983" y="289371"/>
                  </a:lnTo>
                  <a:lnTo>
                    <a:pt x="1389389" y="288813"/>
                  </a:lnTo>
                  <a:lnTo>
                    <a:pt x="1311938" y="287893"/>
                  </a:lnTo>
                  <a:lnTo>
                    <a:pt x="1235727" y="286620"/>
                  </a:lnTo>
                  <a:lnTo>
                    <a:pt x="1160853" y="285005"/>
                  </a:lnTo>
                  <a:lnTo>
                    <a:pt x="1087413" y="283055"/>
                  </a:lnTo>
                  <a:lnTo>
                    <a:pt x="1015504" y="280780"/>
                  </a:lnTo>
                  <a:lnTo>
                    <a:pt x="945225" y="278189"/>
                  </a:lnTo>
                  <a:lnTo>
                    <a:pt x="876671" y="275291"/>
                  </a:lnTo>
                  <a:lnTo>
                    <a:pt x="809941" y="272095"/>
                  </a:lnTo>
                  <a:lnTo>
                    <a:pt x="745131" y="268611"/>
                  </a:lnTo>
                  <a:lnTo>
                    <a:pt x="682339" y="264847"/>
                  </a:lnTo>
                  <a:lnTo>
                    <a:pt x="621662" y="260812"/>
                  </a:lnTo>
                  <a:lnTo>
                    <a:pt x="563198" y="256515"/>
                  </a:lnTo>
                  <a:lnTo>
                    <a:pt x="507043" y="251966"/>
                  </a:lnTo>
                  <a:lnTo>
                    <a:pt x="453294" y="247173"/>
                  </a:lnTo>
                  <a:lnTo>
                    <a:pt x="402050" y="242146"/>
                  </a:lnTo>
                  <a:lnTo>
                    <a:pt x="353407" y="236894"/>
                  </a:lnTo>
                  <a:lnTo>
                    <a:pt x="307462" y="231425"/>
                  </a:lnTo>
                  <a:lnTo>
                    <a:pt x="264314" y="225749"/>
                  </a:lnTo>
                  <a:lnTo>
                    <a:pt x="224058" y="219875"/>
                  </a:lnTo>
                  <a:lnTo>
                    <a:pt x="152615" y="207570"/>
                  </a:lnTo>
                  <a:lnTo>
                    <a:pt x="93911" y="194580"/>
                  </a:lnTo>
                  <a:lnTo>
                    <a:pt x="48724" y="180979"/>
                  </a:lnTo>
                  <a:lnTo>
                    <a:pt x="7990" y="159591"/>
                  </a:lnTo>
                  <a:lnTo>
                    <a:pt x="0" y="14477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761" y="5229605"/>
              <a:ext cx="792480" cy="289560"/>
            </a:xfrm>
            <a:custGeom>
              <a:avLst/>
              <a:gdLst/>
              <a:ahLst/>
              <a:cxnLst/>
              <a:rect l="l" t="t" r="r" b="b"/>
              <a:pathLst>
                <a:path w="792479" h="289560">
                  <a:moveTo>
                    <a:pt x="0" y="144780"/>
                  </a:moveTo>
                  <a:lnTo>
                    <a:pt x="20202" y="98999"/>
                  </a:lnTo>
                  <a:lnTo>
                    <a:pt x="76456" y="59253"/>
                  </a:lnTo>
                  <a:lnTo>
                    <a:pt x="116062" y="42386"/>
                  </a:lnTo>
                  <a:lnTo>
                    <a:pt x="162232" y="27919"/>
                  </a:lnTo>
                  <a:lnTo>
                    <a:pt x="214152" y="16150"/>
                  </a:lnTo>
                  <a:lnTo>
                    <a:pt x="271003" y="7376"/>
                  </a:lnTo>
                  <a:lnTo>
                    <a:pt x="331971" y="1893"/>
                  </a:lnTo>
                  <a:lnTo>
                    <a:pt x="396239" y="0"/>
                  </a:lnTo>
                  <a:lnTo>
                    <a:pt x="460508" y="1893"/>
                  </a:lnTo>
                  <a:lnTo>
                    <a:pt x="521476" y="7376"/>
                  </a:lnTo>
                  <a:lnTo>
                    <a:pt x="578327" y="16150"/>
                  </a:lnTo>
                  <a:lnTo>
                    <a:pt x="630247" y="27919"/>
                  </a:lnTo>
                  <a:lnTo>
                    <a:pt x="676417" y="42386"/>
                  </a:lnTo>
                  <a:lnTo>
                    <a:pt x="716023" y="59253"/>
                  </a:lnTo>
                  <a:lnTo>
                    <a:pt x="772277" y="98999"/>
                  </a:lnTo>
                  <a:lnTo>
                    <a:pt x="792479" y="144780"/>
                  </a:lnTo>
                  <a:lnTo>
                    <a:pt x="787293" y="168276"/>
                  </a:lnTo>
                  <a:lnTo>
                    <a:pt x="748249" y="211336"/>
                  </a:lnTo>
                  <a:lnTo>
                    <a:pt x="676417" y="247173"/>
                  </a:lnTo>
                  <a:lnTo>
                    <a:pt x="630247" y="261640"/>
                  </a:lnTo>
                  <a:lnTo>
                    <a:pt x="578327" y="273409"/>
                  </a:lnTo>
                  <a:lnTo>
                    <a:pt x="521476" y="282183"/>
                  </a:lnTo>
                  <a:lnTo>
                    <a:pt x="460508" y="287666"/>
                  </a:lnTo>
                  <a:lnTo>
                    <a:pt x="396239" y="289560"/>
                  </a:lnTo>
                  <a:lnTo>
                    <a:pt x="331971" y="287666"/>
                  </a:lnTo>
                  <a:lnTo>
                    <a:pt x="271003" y="282183"/>
                  </a:lnTo>
                  <a:lnTo>
                    <a:pt x="214152" y="273409"/>
                  </a:lnTo>
                  <a:lnTo>
                    <a:pt x="162232" y="261640"/>
                  </a:lnTo>
                  <a:lnTo>
                    <a:pt x="116062" y="247173"/>
                  </a:lnTo>
                  <a:lnTo>
                    <a:pt x="76456" y="230306"/>
                  </a:lnTo>
                  <a:lnTo>
                    <a:pt x="20202" y="190560"/>
                  </a:lnTo>
                  <a:lnTo>
                    <a:pt x="0" y="14478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991E1C-0CC8-49F2-803B-D153C7699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886459"/>
            <a:ext cx="7179158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If </a:t>
            </a:r>
            <a:r>
              <a:rPr lang="en-US" sz="1400" dirty="0">
                <a:latin typeface="Arial"/>
                <a:cs typeface="Arial"/>
              </a:rPr>
              <a:t>using a tool backup file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15" dirty="0">
                <a:latin typeface="Arial"/>
                <a:cs typeface="Arial"/>
              </a:rPr>
              <a:t>Tool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Manager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ask if </a:t>
            </a:r>
            <a:r>
              <a:rPr sz="1400" spc="-5" dirty="0">
                <a:latin typeface="Arial"/>
                <a:cs typeface="Arial"/>
              </a:rPr>
              <a:t>you would </a:t>
            </a:r>
            <a:r>
              <a:rPr sz="1400" dirty="0">
                <a:latin typeface="Arial"/>
                <a:cs typeface="Arial"/>
              </a:rPr>
              <a:t>like to </a:t>
            </a:r>
            <a:r>
              <a:rPr sz="1400" spc="-5" dirty="0">
                <a:latin typeface="Arial"/>
                <a:cs typeface="Arial"/>
              </a:rPr>
              <a:t>recover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tool</a:t>
            </a:r>
            <a:r>
              <a:rPr lang="en-US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 dirty="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Font typeface="Wingdings"/>
              <a:buChar char=""/>
              <a:tabLst>
                <a:tab pos="194310" algn="l"/>
              </a:tabLst>
            </a:pPr>
            <a:r>
              <a:rPr sz="1400" dirty="0">
                <a:latin typeface="Arial"/>
                <a:cs typeface="Arial"/>
              </a:rPr>
              <a:t>Acknowledge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OK</a:t>
            </a:r>
            <a:r>
              <a:rPr lang="en-US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1FE0ED-74DB-4685-90E0-176BFA9FCCE2}"/>
              </a:ext>
            </a:extLst>
          </p:cNvPr>
          <p:cNvGrpSpPr/>
          <p:nvPr/>
        </p:nvGrpSpPr>
        <p:grpSpPr>
          <a:xfrm>
            <a:off x="2026158" y="1760186"/>
            <a:ext cx="5091684" cy="4011630"/>
            <a:chOff x="1690116" y="1629155"/>
            <a:chExt cx="5481828" cy="4319016"/>
          </a:xfrm>
        </p:grpSpPr>
        <p:sp>
          <p:nvSpPr>
            <p:cNvPr id="2" name="object 2"/>
            <p:cNvSpPr/>
            <p:nvPr/>
          </p:nvSpPr>
          <p:spPr>
            <a:xfrm>
              <a:off x="1690116" y="1629155"/>
              <a:ext cx="5481828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3770" y="4293870"/>
              <a:ext cx="934719" cy="361315"/>
            </a:xfrm>
            <a:custGeom>
              <a:avLst/>
              <a:gdLst/>
              <a:ahLst/>
              <a:cxnLst/>
              <a:rect l="l" t="t" r="r" b="b"/>
              <a:pathLst>
                <a:path w="934720" h="361314">
                  <a:moveTo>
                    <a:pt x="0" y="180593"/>
                  </a:moveTo>
                  <a:lnTo>
                    <a:pt x="19779" y="128452"/>
                  </a:lnTo>
                  <a:lnTo>
                    <a:pt x="75263" y="82278"/>
                  </a:lnTo>
                  <a:lnTo>
                    <a:pt x="114586" y="62129"/>
                  </a:lnTo>
                  <a:lnTo>
                    <a:pt x="160665" y="44311"/>
                  </a:lnTo>
                  <a:lnTo>
                    <a:pt x="212778" y="29105"/>
                  </a:lnTo>
                  <a:lnTo>
                    <a:pt x="270202" y="16792"/>
                  </a:lnTo>
                  <a:lnTo>
                    <a:pt x="332213" y="7649"/>
                  </a:lnTo>
                  <a:lnTo>
                    <a:pt x="398089" y="1959"/>
                  </a:lnTo>
                  <a:lnTo>
                    <a:pt x="467105" y="0"/>
                  </a:lnTo>
                  <a:lnTo>
                    <a:pt x="536122" y="1959"/>
                  </a:lnTo>
                  <a:lnTo>
                    <a:pt x="601998" y="7649"/>
                  </a:lnTo>
                  <a:lnTo>
                    <a:pt x="664009" y="16792"/>
                  </a:lnTo>
                  <a:lnTo>
                    <a:pt x="721433" y="29105"/>
                  </a:lnTo>
                  <a:lnTo>
                    <a:pt x="773546" y="44311"/>
                  </a:lnTo>
                  <a:lnTo>
                    <a:pt x="819625" y="62129"/>
                  </a:lnTo>
                  <a:lnTo>
                    <a:pt x="858948" y="82278"/>
                  </a:lnTo>
                  <a:lnTo>
                    <a:pt x="890791" y="104479"/>
                  </a:lnTo>
                  <a:lnTo>
                    <a:pt x="929146" y="153917"/>
                  </a:lnTo>
                  <a:lnTo>
                    <a:pt x="934212" y="180593"/>
                  </a:lnTo>
                  <a:lnTo>
                    <a:pt x="929146" y="207270"/>
                  </a:lnTo>
                  <a:lnTo>
                    <a:pt x="890791" y="256708"/>
                  </a:lnTo>
                  <a:lnTo>
                    <a:pt x="858948" y="278909"/>
                  </a:lnTo>
                  <a:lnTo>
                    <a:pt x="819625" y="299058"/>
                  </a:lnTo>
                  <a:lnTo>
                    <a:pt x="773546" y="316876"/>
                  </a:lnTo>
                  <a:lnTo>
                    <a:pt x="721433" y="332082"/>
                  </a:lnTo>
                  <a:lnTo>
                    <a:pt x="664009" y="344395"/>
                  </a:lnTo>
                  <a:lnTo>
                    <a:pt x="601998" y="353538"/>
                  </a:lnTo>
                  <a:lnTo>
                    <a:pt x="536122" y="359228"/>
                  </a:lnTo>
                  <a:lnTo>
                    <a:pt x="467105" y="361187"/>
                  </a:lnTo>
                  <a:lnTo>
                    <a:pt x="398089" y="359228"/>
                  </a:lnTo>
                  <a:lnTo>
                    <a:pt x="332213" y="353538"/>
                  </a:lnTo>
                  <a:lnTo>
                    <a:pt x="270202" y="344395"/>
                  </a:lnTo>
                  <a:lnTo>
                    <a:pt x="212778" y="332082"/>
                  </a:lnTo>
                  <a:lnTo>
                    <a:pt x="160665" y="316876"/>
                  </a:lnTo>
                  <a:lnTo>
                    <a:pt x="114586" y="299058"/>
                  </a:lnTo>
                  <a:lnTo>
                    <a:pt x="75263" y="278909"/>
                  </a:lnTo>
                  <a:lnTo>
                    <a:pt x="43420" y="256708"/>
                  </a:lnTo>
                  <a:lnTo>
                    <a:pt x="5065" y="207270"/>
                  </a:lnTo>
                  <a:lnTo>
                    <a:pt x="0" y="18059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54D5B2E-523F-45BC-AB1E-E81EADB93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755221"/>
            <a:ext cx="7638415" cy="10922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3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backup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itself,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Tool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Manager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will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which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Arial"/>
                <a:cs typeface="Arial"/>
              </a:rPr>
              <a:t>would </a:t>
            </a:r>
            <a:r>
              <a:rPr sz="1400" dirty="0">
                <a:latin typeface="Arial"/>
                <a:cs typeface="Arial"/>
              </a:rPr>
              <a:t>like 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</a:t>
            </a:r>
            <a:r>
              <a:rPr lang="en-US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Font typeface="Wingdings"/>
              <a:buChar char=""/>
              <a:tabLst>
                <a:tab pos="194310" algn="l"/>
              </a:tabLst>
            </a:pPr>
            <a:r>
              <a:rPr sz="1400" dirty="0">
                <a:latin typeface="Arial"/>
                <a:cs typeface="Arial"/>
              </a:rPr>
              <a:t>Acknowledge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OK</a:t>
            </a:r>
            <a:r>
              <a:rPr lang="en-US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42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0A8113-A33F-4507-8777-DD7A34B3622A}"/>
              </a:ext>
            </a:extLst>
          </p:cNvPr>
          <p:cNvGrpSpPr/>
          <p:nvPr/>
        </p:nvGrpSpPr>
        <p:grpSpPr>
          <a:xfrm>
            <a:off x="1917192" y="1978819"/>
            <a:ext cx="5169408" cy="3943006"/>
            <a:chOff x="1548383" y="2052827"/>
            <a:chExt cx="5510784" cy="4319016"/>
          </a:xfrm>
        </p:grpSpPr>
        <p:sp>
          <p:nvSpPr>
            <p:cNvPr id="2" name="object 2"/>
            <p:cNvSpPr/>
            <p:nvPr/>
          </p:nvSpPr>
          <p:spPr>
            <a:xfrm>
              <a:off x="1548383" y="2052827"/>
              <a:ext cx="5510784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0617" y="5662421"/>
              <a:ext cx="935990" cy="360045"/>
            </a:xfrm>
            <a:custGeom>
              <a:avLst/>
              <a:gdLst/>
              <a:ahLst/>
              <a:cxnLst/>
              <a:rect l="l" t="t" r="r" b="b"/>
              <a:pathLst>
                <a:path w="935989" h="360045">
                  <a:moveTo>
                    <a:pt x="0" y="179831"/>
                  </a:moveTo>
                  <a:lnTo>
                    <a:pt x="19805" y="127895"/>
                  </a:lnTo>
                  <a:lnTo>
                    <a:pt x="75364" y="81913"/>
                  </a:lnTo>
                  <a:lnTo>
                    <a:pt x="114743" y="61850"/>
                  </a:lnTo>
                  <a:lnTo>
                    <a:pt x="160892" y="44111"/>
                  </a:lnTo>
                  <a:lnTo>
                    <a:pt x="213087" y="28973"/>
                  </a:lnTo>
                  <a:lnTo>
                    <a:pt x="270605" y="16714"/>
                  </a:lnTo>
                  <a:lnTo>
                    <a:pt x="332723" y="7614"/>
                  </a:lnTo>
                  <a:lnTo>
                    <a:pt x="398718" y="1949"/>
                  </a:lnTo>
                  <a:lnTo>
                    <a:pt x="467868" y="0"/>
                  </a:lnTo>
                  <a:lnTo>
                    <a:pt x="537017" y="1949"/>
                  </a:lnTo>
                  <a:lnTo>
                    <a:pt x="603012" y="7614"/>
                  </a:lnTo>
                  <a:lnTo>
                    <a:pt x="665130" y="16714"/>
                  </a:lnTo>
                  <a:lnTo>
                    <a:pt x="722648" y="28973"/>
                  </a:lnTo>
                  <a:lnTo>
                    <a:pt x="774843" y="44111"/>
                  </a:lnTo>
                  <a:lnTo>
                    <a:pt x="820992" y="61850"/>
                  </a:lnTo>
                  <a:lnTo>
                    <a:pt x="860371" y="81913"/>
                  </a:lnTo>
                  <a:lnTo>
                    <a:pt x="892259" y="104021"/>
                  </a:lnTo>
                  <a:lnTo>
                    <a:pt x="930664" y="153258"/>
                  </a:lnTo>
                  <a:lnTo>
                    <a:pt x="935736" y="179831"/>
                  </a:lnTo>
                  <a:lnTo>
                    <a:pt x="930664" y="206405"/>
                  </a:lnTo>
                  <a:lnTo>
                    <a:pt x="892259" y="255642"/>
                  </a:lnTo>
                  <a:lnTo>
                    <a:pt x="860371" y="277750"/>
                  </a:lnTo>
                  <a:lnTo>
                    <a:pt x="820992" y="297813"/>
                  </a:lnTo>
                  <a:lnTo>
                    <a:pt x="774843" y="315552"/>
                  </a:lnTo>
                  <a:lnTo>
                    <a:pt x="722648" y="330690"/>
                  </a:lnTo>
                  <a:lnTo>
                    <a:pt x="665130" y="342949"/>
                  </a:lnTo>
                  <a:lnTo>
                    <a:pt x="603012" y="352049"/>
                  </a:lnTo>
                  <a:lnTo>
                    <a:pt x="537017" y="357714"/>
                  </a:lnTo>
                  <a:lnTo>
                    <a:pt x="467868" y="359663"/>
                  </a:lnTo>
                  <a:lnTo>
                    <a:pt x="398718" y="357714"/>
                  </a:lnTo>
                  <a:lnTo>
                    <a:pt x="332723" y="352049"/>
                  </a:lnTo>
                  <a:lnTo>
                    <a:pt x="270605" y="342949"/>
                  </a:lnTo>
                  <a:lnTo>
                    <a:pt x="213087" y="330690"/>
                  </a:lnTo>
                  <a:lnTo>
                    <a:pt x="160892" y="315552"/>
                  </a:lnTo>
                  <a:lnTo>
                    <a:pt x="114743" y="297813"/>
                  </a:lnTo>
                  <a:lnTo>
                    <a:pt x="75364" y="277750"/>
                  </a:lnTo>
                  <a:lnTo>
                    <a:pt x="43476" y="255642"/>
                  </a:lnTo>
                  <a:lnTo>
                    <a:pt x="5071" y="206405"/>
                  </a:lnTo>
                  <a:lnTo>
                    <a:pt x="0" y="1798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32A8F83-7C11-49BB-B5DC-DEDC6EF89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282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Office Theme</vt:lpstr>
      <vt:lpstr>High-Performance Cordless AB Series</vt:lpstr>
      <vt:lpstr>Recovery</vt:lpstr>
      <vt:lpstr>Recovery</vt:lpstr>
      <vt:lpstr>Recovery</vt:lpstr>
      <vt:lpstr>Recovery</vt:lpstr>
      <vt:lpstr>Recovery</vt:lpstr>
      <vt:lpstr>Recovery</vt:lpstr>
      <vt:lpstr>Recovery</vt:lpstr>
      <vt:lpstr>Recovery</vt:lpstr>
      <vt:lpstr>Recovery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Monse</dc:creator>
  <cp:lastModifiedBy>Janaya Watne</cp:lastModifiedBy>
  <cp:revision>6</cp:revision>
  <dcterms:created xsi:type="dcterms:W3CDTF">2019-08-29T15:31:12Z</dcterms:created>
  <dcterms:modified xsi:type="dcterms:W3CDTF">2019-08-29T16:19:10Z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2019-08-29T00:00:00Z</vt:filetime>
  </property>
</Properties>
</file>