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42" y="66"/>
      </p:cViewPr>
      <p:guideLst>
        <p:guide orient="horz" pos="2880"/>
        <p:guide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9504" y="109474"/>
            <a:ext cx="690499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1722" y="1395031"/>
            <a:ext cx="6480555" cy="1929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1">
            <a:extLst>
              <a:ext uri="{FF2B5EF4-FFF2-40B4-BE49-F238E27FC236}">
                <a16:creationId xmlns:a16="http://schemas.microsoft.com/office/drawing/2014/main" id="{F14DFA2F-76F0-437D-85D0-65AF507D1D02}"/>
              </a:ext>
            </a:extLst>
          </p:cNvPr>
          <p:cNvSpPr/>
          <p:nvPr/>
        </p:nvSpPr>
        <p:spPr>
          <a:xfrm>
            <a:off x="-25792" y="-14769"/>
            <a:ext cx="9169791" cy="13871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376932"/>
            <a:ext cx="9144000" cy="5481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867400"/>
            <a:ext cx="9169790" cy="9860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769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84483" y="326820"/>
            <a:ext cx="50292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800" i="1" dirty="0"/>
              <a:t>High-Performance Cordless</a:t>
            </a:r>
            <a:br>
              <a:rPr lang="en-US" sz="2800" i="1" dirty="0"/>
            </a:br>
            <a:r>
              <a:rPr lang="en-US" sz="2800" i="1" dirty="0"/>
              <a:t>AB Series</a:t>
            </a:r>
            <a:endParaRPr sz="2800" dirty="0"/>
          </a:p>
        </p:txBody>
      </p:sp>
      <p:sp>
        <p:nvSpPr>
          <p:cNvPr id="15" name="object 15"/>
          <p:cNvSpPr txBox="1"/>
          <p:nvPr/>
        </p:nvSpPr>
        <p:spPr>
          <a:xfrm>
            <a:off x="304800" y="6238803"/>
            <a:ext cx="850888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10000 SE Pine St., Portland, OR 97216  </a:t>
            </a:r>
            <a:r>
              <a:rPr lang="en-US" sz="1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 (503) 254-6600  </a:t>
            </a:r>
            <a:r>
              <a:rPr lang="en-US" sz="1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(800) 852-1368  </a:t>
            </a:r>
            <a:r>
              <a:rPr lang="en-US" sz="1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 www.aimco-global.com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1595" y="1733111"/>
            <a:ext cx="7086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spcBef>
                <a:spcPts val="100"/>
              </a:spcBef>
            </a:pPr>
            <a:r>
              <a:rPr lang="en-US" sz="2800" b="1" dirty="0">
                <a:latin typeface="Arial"/>
                <a:cs typeface="Arial"/>
              </a:rPr>
              <a:t>Save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 </a:t>
            </a:r>
            <a:r>
              <a:rPr lang="en-US" sz="2800" b="1" spc="-5" dirty="0">
                <a:latin typeface="Arial"/>
                <a:cs typeface="Arial"/>
              </a:rPr>
              <a:t>Curve </a:t>
            </a:r>
            <a:r>
              <a:rPr sz="2800" b="1" dirty="0">
                <a:latin typeface="Arial"/>
                <a:cs typeface="Arial"/>
              </a:rPr>
              <a:t>Back-up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lang="en-US" sz="2800" b="1" spc="-90" dirty="0">
                <a:latin typeface="Arial"/>
                <a:cs typeface="Arial"/>
              </a:rPr>
              <a:t>F</a:t>
            </a:r>
            <a:r>
              <a:rPr sz="2800" b="1" dirty="0">
                <a:latin typeface="Arial"/>
                <a:cs typeface="Arial"/>
              </a:rPr>
              <a:t>ile</a:t>
            </a:r>
            <a:r>
              <a:rPr lang="en-US" sz="2800" b="1" dirty="0">
                <a:latin typeface="Arial"/>
                <a:cs typeface="Arial"/>
              </a:rPr>
              <a:t> </a:t>
            </a:r>
            <a:br>
              <a:rPr lang="en-US" sz="2800" b="1" dirty="0">
                <a:latin typeface="Arial"/>
                <a:cs typeface="Arial"/>
              </a:rPr>
            </a:br>
            <a:r>
              <a:rPr lang="en-US" sz="2800" b="1" dirty="0">
                <a:latin typeface="Arial"/>
                <a:cs typeface="Arial"/>
              </a:rPr>
              <a:t>using AcraDyne Tool Manager Software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4CB6928B-8FBE-496D-97B6-2BA9E6BB5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263"/>
            <a:ext cx="2474976" cy="5913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FA1B72-D88A-4CA1-AC16-37BBB2A67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5" y="2928072"/>
            <a:ext cx="4428968" cy="2889036"/>
          </a:xfrm>
          <a:prstGeom prst="rect">
            <a:avLst/>
          </a:prstGeom>
        </p:spPr>
      </p:pic>
      <p:pic>
        <p:nvPicPr>
          <p:cNvPr id="23" name="Picture 22" descr="A picture containing indoor&#10;&#10;Description automatically generated">
            <a:extLst>
              <a:ext uri="{FF2B5EF4-FFF2-40B4-BE49-F238E27FC236}">
                <a16:creationId xmlns:a16="http://schemas.microsoft.com/office/drawing/2014/main" id="{92ED686B-FD42-49E5-A5AC-A8A1AD418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4" y="2890809"/>
            <a:ext cx="3067929" cy="2660596"/>
          </a:xfrm>
          <a:prstGeom prst="rect">
            <a:avLst/>
          </a:prstGeom>
          <a:noFill/>
          <a:effectLst/>
        </p:spPr>
      </p:pic>
      <p:sp>
        <p:nvSpPr>
          <p:cNvPr id="3" name="object 3"/>
          <p:cNvSpPr/>
          <p:nvPr/>
        </p:nvSpPr>
        <p:spPr>
          <a:xfrm>
            <a:off x="0" y="5821681"/>
            <a:ext cx="9169790" cy="45719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886459"/>
            <a:ext cx="672195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"/>
                <a:cs typeface="Arial"/>
              </a:rPr>
              <a:t>In order to start </a:t>
            </a:r>
            <a:r>
              <a:rPr lang="en-US" sz="1400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tool update, connect </a:t>
            </a:r>
            <a:r>
              <a:rPr lang="en-US" sz="1400" spc="-5" dirty="0">
                <a:latin typeface="Arial"/>
                <a:cs typeface="Arial"/>
              </a:rPr>
              <a:t>the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tool </a:t>
            </a:r>
            <a:r>
              <a:rPr lang="en-US" sz="1400" dirty="0">
                <a:latin typeface="Arial"/>
                <a:cs typeface="Arial"/>
              </a:rPr>
              <a:t>to your PC using the </a:t>
            </a:r>
            <a:r>
              <a:rPr sz="1400" spc="-5" dirty="0">
                <a:latin typeface="Arial"/>
                <a:cs typeface="Arial"/>
              </a:rPr>
              <a:t>USB</a:t>
            </a:r>
            <a:r>
              <a:rPr lang="en-US" sz="1400" spc="-5" dirty="0">
                <a:latin typeface="Arial"/>
                <a:cs typeface="Arial"/>
              </a:rPr>
              <a:t> cable.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287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Back</a:t>
            </a:r>
            <a:r>
              <a:rPr sz="2400" i="0" dirty="0">
                <a:solidFill>
                  <a:srgbClr val="00355D"/>
                </a:solidFill>
                <a:latin typeface="Century Gothic"/>
                <a:cs typeface="Century Gothic"/>
              </a:rPr>
              <a:t>-</a:t>
            </a: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up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0400" y="1728096"/>
            <a:ext cx="3816067" cy="2843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23C53BCD-86AF-4290-B53C-F4F4AD26C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59" y="2385060"/>
            <a:ext cx="1607741" cy="2087880"/>
          </a:xfrm>
          <a:prstGeom prst="rect">
            <a:avLst/>
          </a:prstGeom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FBBEC12-7EA4-4CFA-BF6D-2DB43129A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0442" y="809040"/>
            <a:ext cx="6798309" cy="13215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lang="en-US" sz="1400" dirty="0">
                <a:latin typeface="Arial"/>
                <a:cs typeface="Arial"/>
              </a:rPr>
              <a:t>Make sure you have the latest version of AcraDyne Tool Manager software. The software is available on the AIMCO </a:t>
            </a:r>
            <a:r>
              <a:rPr sz="1400" spc="-5" dirty="0">
                <a:latin typeface="Arial"/>
                <a:cs typeface="Arial"/>
              </a:rPr>
              <a:t>website</a:t>
            </a:r>
            <a:r>
              <a:rPr lang="en-US"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50" dirty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Font typeface="Wingdings"/>
              <a:buChar char=""/>
              <a:tabLst>
                <a:tab pos="203200" algn="l"/>
              </a:tabLst>
            </a:pPr>
            <a:r>
              <a:rPr lang="en-US" sz="1400" spc="-5" dirty="0">
                <a:latin typeface="Arial"/>
                <a:cs typeface="Arial"/>
              </a:rPr>
              <a:t>Any new release is backward-compatible. Please delete old versions of the software. </a:t>
            </a:r>
          </a:p>
          <a:p>
            <a:pPr marL="203200" indent="-190500">
              <a:lnSpc>
                <a:spcPct val="100000"/>
              </a:lnSpc>
              <a:buFont typeface="Wingdings"/>
              <a:buChar char=""/>
              <a:tabLst>
                <a:tab pos="203200" algn="l"/>
              </a:tabLst>
            </a:pPr>
            <a:endParaRPr sz="1450" dirty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"/>
                <a:cs typeface="Arial"/>
              </a:rPr>
              <a:t>Log on as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Administrator</a:t>
            </a:r>
            <a:r>
              <a:rPr lang="en-US"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287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Back</a:t>
            </a:r>
            <a:r>
              <a:rPr sz="2400" i="0" dirty="0">
                <a:solidFill>
                  <a:srgbClr val="00355D"/>
                </a:solidFill>
                <a:latin typeface="Century Gothic"/>
                <a:cs typeface="Century Gothic"/>
              </a:rPr>
              <a:t>-</a:t>
            </a: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up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2801" y="4318761"/>
            <a:ext cx="422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dmin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6E3993-686F-4D63-8C89-C08D66707337}"/>
              </a:ext>
            </a:extLst>
          </p:cNvPr>
          <p:cNvGrpSpPr/>
          <p:nvPr/>
        </p:nvGrpSpPr>
        <p:grpSpPr>
          <a:xfrm>
            <a:off x="1973097" y="2124313"/>
            <a:ext cx="4952998" cy="3890011"/>
            <a:chOff x="1691639" y="2205989"/>
            <a:chExt cx="5242559" cy="4246626"/>
          </a:xfrm>
        </p:grpSpPr>
        <p:sp>
          <p:nvSpPr>
            <p:cNvPr id="2" name="object 2"/>
            <p:cNvSpPr/>
            <p:nvPr/>
          </p:nvSpPr>
          <p:spPr>
            <a:xfrm>
              <a:off x="1691639" y="2350007"/>
              <a:ext cx="5242559" cy="4102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84882" y="2205989"/>
              <a:ext cx="1082040" cy="358140"/>
            </a:xfrm>
            <a:custGeom>
              <a:avLst/>
              <a:gdLst/>
              <a:ahLst/>
              <a:cxnLst/>
              <a:rect l="l" t="t" r="r" b="b"/>
              <a:pathLst>
                <a:path w="1082039" h="358139">
                  <a:moveTo>
                    <a:pt x="0" y="179070"/>
                  </a:moveTo>
                  <a:lnTo>
                    <a:pt x="16521" y="134966"/>
                  </a:lnTo>
                  <a:lnTo>
                    <a:pt x="63382" y="94872"/>
                  </a:lnTo>
                  <a:lnTo>
                    <a:pt x="96923" y="76748"/>
                  </a:lnTo>
                  <a:lnTo>
                    <a:pt x="136529" y="60128"/>
                  </a:lnTo>
                  <a:lnTo>
                    <a:pt x="181693" y="45181"/>
                  </a:lnTo>
                  <a:lnTo>
                    <a:pt x="231908" y="32073"/>
                  </a:lnTo>
                  <a:lnTo>
                    <a:pt x="286668" y="20973"/>
                  </a:lnTo>
                  <a:lnTo>
                    <a:pt x="345466" y="12049"/>
                  </a:lnTo>
                  <a:lnTo>
                    <a:pt x="407795" y="5466"/>
                  </a:lnTo>
                  <a:lnTo>
                    <a:pt x="473148" y="1394"/>
                  </a:lnTo>
                  <a:lnTo>
                    <a:pt x="541019" y="0"/>
                  </a:lnTo>
                  <a:lnTo>
                    <a:pt x="608891" y="1394"/>
                  </a:lnTo>
                  <a:lnTo>
                    <a:pt x="674244" y="5466"/>
                  </a:lnTo>
                  <a:lnTo>
                    <a:pt x="736573" y="12049"/>
                  </a:lnTo>
                  <a:lnTo>
                    <a:pt x="795371" y="20973"/>
                  </a:lnTo>
                  <a:lnTo>
                    <a:pt x="850131" y="32073"/>
                  </a:lnTo>
                  <a:lnTo>
                    <a:pt x="900346" y="45181"/>
                  </a:lnTo>
                  <a:lnTo>
                    <a:pt x="945510" y="60128"/>
                  </a:lnTo>
                  <a:lnTo>
                    <a:pt x="985116" y="76748"/>
                  </a:lnTo>
                  <a:lnTo>
                    <a:pt x="1018657" y="94872"/>
                  </a:lnTo>
                  <a:lnTo>
                    <a:pt x="1065518" y="134966"/>
                  </a:lnTo>
                  <a:lnTo>
                    <a:pt x="1082040" y="179070"/>
                  </a:lnTo>
                  <a:lnTo>
                    <a:pt x="1077825" y="201539"/>
                  </a:lnTo>
                  <a:lnTo>
                    <a:pt x="1045627" y="243805"/>
                  </a:lnTo>
                  <a:lnTo>
                    <a:pt x="985116" y="281391"/>
                  </a:lnTo>
                  <a:lnTo>
                    <a:pt x="945510" y="298011"/>
                  </a:lnTo>
                  <a:lnTo>
                    <a:pt x="900346" y="312958"/>
                  </a:lnTo>
                  <a:lnTo>
                    <a:pt x="850131" y="326066"/>
                  </a:lnTo>
                  <a:lnTo>
                    <a:pt x="795371" y="337166"/>
                  </a:lnTo>
                  <a:lnTo>
                    <a:pt x="736573" y="346090"/>
                  </a:lnTo>
                  <a:lnTo>
                    <a:pt x="674244" y="352673"/>
                  </a:lnTo>
                  <a:lnTo>
                    <a:pt x="608891" y="356745"/>
                  </a:lnTo>
                  <a:lnTo>
                    <a:pt x="541019" y="358139"/>
                  </a:lnTo>
                  <a:lnTo>
                    <a:pt x="473148" y="356745"/>
                  </a:lnTo>
                  <a:lnTo>
                    <a:pt x="407795" y="352673"/>
                  </a:lnTo>
                  <a:lnTo>
                    <a:pt x="345466" y="346090"/>
                  </a:lnTo>
                  <a:lnTo>
                    <a:pt x="286668" y="337166"/>
                  </a:lnTo>
                  <a:lnTo>
                    <a:pt x="231908" y="326066"/>
                  </a:lnTo>
                  <a:lnTo>
                    <a:pt x="181693" y="312958"/>
                  </a:lnTo>
                  <a:lnTo>
                    <a:pt x="136529" y="298011"/>
                  </a:lnTo>
                  <a:lnTo>
                    <a:pt x="96923" y="281391"/>
                  </a:lnTo>
                  <a:lnTo>
                    <a:pt x="63382" y="263267"/>
                  </a:lnTo>
                  <a:lnTo>
                    <a:pt x="16521" y="223173"/>
                  </a:lnTo>
                  <a:lnTo>
                    <a:pt x="0" y="17907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0217" y="3955541"/>
              <a:ext cx="1079500" cy="360045"/>
            </a:xfrm>
            <a:custGeom>
              <a:avLst/>
              <a:gdLst/>
              <a:ahLst/>
              <a:cxnLst/>
              <a:rect l="l" t="t" r="r" b="b"/>
              <a:pathLst>
                <a:path w="1079500" h="360045">
                  <a:moveTo>
                    <a:pt x="0" y="179831"/>
                  </a:moveTo>
                  <a:lnTo>
                    <a:pt x="16477" y="135554"/>
                  </a:lnTo>
                  <a:lnTo>
                    <a:pt x="63213" y="95294"/>
                  </a:lnTo>
                  <a:lnTo>
                    <a:pt x="136161" y="60400"/>
                  </a:lnTo>
                  <a:lnTo>
                    <a:pt x="181200" y="45387"/>
                  </a:lnTo>
                  <a:lnTo>
                    <a:pt x="231276" y="32221"/>
                  </a:lnTo>
                  <a:lnTo>
                    <a:pt x="285882" y="21071"/>
                  </a:lnTo>
                  <a:lnTo>
                    <a:pt x="344512" y="12105"/>
                  </a:lnTo>
                  <a:lnTo>
                    <a:pt x="406662" y="5492"/>
                  </a:lnTo>
                  <a:lnTo>
                    <a:pt x="471825" y="1401"/>
                  </a:lnTo>
                  <a:lnTo>
                    <a:pt x="539496" y="0"/>
                  </a:lnTo>
                  <a:lnTo>
                    <a:pt x="607166" y="1401"/>
                  </a:lnTo>
                  <a:lnTo>
                    <a:pt x="672329" y="5492"/>
                  </a:lnTo>
                  <a:lnTo>
                    <a:pt x="734479" y="12105"/>
                  </a:lnTo>
                  <a:lnTo>
                    <a:pt x="793109" y="21071"/>
                  </a:lnTo>
                  <a:lnTo>
                    <a:pt x="847715" y="32221"/>
                  </a:lnTo>
                  <a:lnTo>
                    <a:pt x="897791" y="45387"/>
                  </a:lnTo>
                  <a:lnTo>
                    <a:pt x="942830" y="60400"/>
                  </a:lnTo>
                  <a:lnTo>
                    <a:pt x="982328" y="77092"/>
                  </a:lnTo>
                  <a:lnTo>
                    <a:pt x="1042676" y="114837"/>
                  </a:lnTo>
                  <a:lnTo>
                    <a:pt x="1074788" y="157275"/>
                  </a:lnTo>
                  <a:lnTo>
                    <a:pt x="1078992" y="179831"/>
                  </a:lnTo>
                  <a:lnTo>
                    <a:pt x="1074788" y="202388"/>
                  </a:lnTo>
                  <a:lnTo>
                    <a:pt x="1042676" y="244826"/>
                  </a:lnTo>
                  <a:lnTo>
                    <a:pt x="982328" y="282571"/>
                  </a:lnTo>
                  <a:lnTo>
                    <a:pt x="942830" y="299263"/>
                  </a:lnTo>
                  <a:lnTo>
                    <a:pt x="897791" y="314276"/>
                  </a:lnTo>
                  <a:lnTo>
                    <a:pt x="847715" y="327442"/>
                  </a:lnTo>
                  <a:lnTo>
                    <a:pt x="793109" y="338592"/>
                  </a:lnTo>
                  <a:lnTo>
                    <a:pt x="734479" y="347558"/>
                  </a:lnTo>
                  <a:lnTo>
                    <a:pt x="672329" y="354171"/>
                  </a:lnTo>
                  <a:lnTo>
                    <a:pt x="607166" y="358262"/>
                  </a:lnTo>
                  <a:lnTo>
                    <a:pt x="539496" y="359663"/>
                  </a:lnTo>
                  <a:lnTo>
                    <a:pt x="471825" y="358262"/>
                  </a:lnTo>
                  <a:lnTo>
                    <a:pt x="406662" y="354171"/>
                  </a:lnTo>
                  <a:lnTo>
                    <a:pt x="344512" y="347558"/>
                  </a:lnTo>
                  <a:lnTo>
                    <a:pt x="285882" y="338592"/>
                  </a:lnTo>
                  <a:lnTo>
                    <a:pt x="231276" y="327442"/>
                  </a:lnTo>
                  <a:lnTo>
                    <a:pt x="181200" y="314276"/>
                  </a:lnTo>
                  <a:lnTo>
                    <a:pt x="136161" y="299263"/>
                  </a:lnTo>
                  <a:lnTo>
                    <a:pt x="96663" y="282571"/>
                  </a:lnTo>
                  <a:lnTo>
                    <a:pt x="36315" y="244826"/>
                  </a:lnTo>
                  <a:lnTo>
                    <a:pt x="4203" y="202388"/>
                  </a:lnTo>
                  <a:lnTo>
                    <a:pt x="0" y="17983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7B89A5E-1991-49B0-975E-2F4226190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886459"/>
            <a:ext cx="26638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4310" algn="l"/>
              </a:tabLst>
            </a:pPr>
            <a:r>
              <a:rPr sz="1400" dirty="0">
                <a:latin typeface="Arial"/>
                <a:cs typeface="Arial"/>
              </a:rPr>
              <a:t>After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log</a:t>
            </a:r>
            <a:r>
              <a:rPr lang="en-US" sz="1400" dirty="0">
                <a:latin typeface="Arial"/>
                <a:cs typeface="Arial"/>
              </a:rPr>
              <a:t> in,</a:t>
            </a:r>
            <a:r>
              <a:rPr sz="1400" dirty="0">
                <a:latin typeface="Arial"/>
                <a:cs typeface="Arial"/>
              </a:rPr>
              <a:t> click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“read</a:t>
            </a:r>
            <a:r>
              <a:rPr lang="en-US" sz="1400" dirty="0">
                <a:latin typeface="Arial"/>
                <a:cs typeface="Arial"/>
              </a:rPr>
              <a:t>.</a:t>
            </a:r>
            <a:r>
              <a:rPr sz="1400" dirty="0">
                <a:latin typeface="Arial"/>
                <a:cs typeface="Arial"/>
              </a:rPr>
              <a:t>”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232664"/>
            <a:ext cx="1287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Back</a:t>
            </a:r>
            <a:r>
              <a:rPr sz="2400" i="0" dirty="0">
                <a:solidFill>
                  <a:srgbClr val="00355D"/>
                </a:solidFill>
                <a:latin typeface="Century Gothic"/>
                <a:cs typeface="Century Gothic"/>
              </a:rPr>
              <a:t>-</a:t>
            </a: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up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F3E684-A067-4CB5-9B79-D4614B8794D5}"/>
              </a:ext>
            </a:extLst>
          </p:cNvPr>
          <p:cNvGrpSpPr/>
          <p:nvPr/>
        </p:nvGrpSpPr>
        <p:grpSpPr>
          <a:xfrm>
            <a:off x="1524000" y="1524000"/>
            <a:ext cx="5487923" cy="4320540"/>
            <a:chOff x="1548383" y="2226564"/>
            <a:chExt cx="5487923" cy="4320540"/>
          </a:xfrm>
        </p:grpSpPr>
        <p:sp>
          <p:nvSpPr>
            <p:cNvPr id="5" name="object 5"/>
            <p:cNvSpPr/>
            <p:nvPr/>
          </p:nvSpPr>
          <p:spPr>
            <a:xfrm>
              <a:off x="1548383" y="2226564"/>
              <a:ext cx="5487923" cy="4320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0797" y="2350770"/>
              <a:ext cx="1080770" cy="358140"/>
            </a:xfrm>
            <a:custGeom>
              <a:avLst/>
              <a:gdLst/>
              <a:ahLst/>
              <a:cxnLst/>
              <a:rect l="l" t="t" r="r" b="b"/>
              <a:pathLst>
                <a:path w="1080770" h="358139">
                  <a:moveTo>
                    <a:pt x="0" y="179069"/>
                  </a:moveTo>
                  <a:lnTo>
                    <a:pt x="16503" y="134966"/>
                  </a:lnTo>
                  <a:lnTo>
                    <a:pt x="63310" y="94872"/>
                  </a:lnTo>
                  <a:lnTo>
                    <a:pt x="136367" y="60128"/>
                  </a:lnTo>
                  <a:lnTo>
                    <a:pt x="181472" y="45181"/>
                  </a:lnTo>
                  <a:lnTo>
                    <a:pt x="231620" y="32073"/>
                  </a:lnTo>
                  <a:lnTo>
                    <a:pt x="286303" y="20973"/>
                  </a:lnTo>
                  <a:lnTo>
                    <a:pt x="345015" y="12049"/>
                  </a:lnTo>
                  <a:lnTo>
                    <a:pt x="407249" y="5466"/>
                  </a:lnTo>
                  <a:lnTo>
                    <a:pt x="472499" y="1394"/>
                  </a:lnTo>
                  <a:lnTo>
                    <a:pt x="540257" y="0"/>
                  </a:lnTo>
                  <a:lnTo>
                    <a:pt x="608016" y="1394"/>
                  </a:lnTo>
                  <a:lnTo>
                    <a:pt x="673266" y="5466"/>
                  </a:lnTo>
                  <a:lnTo>
                    <a:pt x="735500" y="12049"/>
                  </a:lnTo>
                  <a:lnTo>
                    <a:pt x="794212" y="20973"/>
                  </a:lnTo>
                  <a:lnTo>
                    <a:pt x="848895" y="32073"/>
                  </a:lnTo>
                  <a:lnTo>
                    <a:pt x="899043" y="45181"/>
                  </a:lnTo>
                  <a:lnTo>
                    <a:pt x="944148" y="60128"/>
                  </a:lnTo>
                  <a:lnTo>
                    <a:pt x="983705" y="76748"/>
                  </a:lnTo>
                  <a:lnTo>
                    <a:pt x="1044143" y="114334"/>
                  </a:lnTo>
                  <a:lnTo>
                    <a:pt x="1076305" y="156600"/>
                  </a:lnTo>
                  <a:lnTo>
                    <a:pt x="1080515" y="179069"/>
                  </a:lnTo>
                  <a:lnTo>
                    <a:pt x="1076305" y="201539"/>
                  </a:lnTo>
                  <a:lnTo>
                    <a:pt x="1044143" y="243805"/>
                  </a:lnTo>
                  <a:lnTo>
                    <a:pt x="983705" y="281391"/>
                  </a:lnTo>
                  <a:lnTo>
                    <a:pt x="944148" y="298011"/>
                  </a:lnTo>
                  <a:lnTo>
                    <a:pt x="899043" y="312958"/>
                  </a:lnTo>
                  <a:lnTo>
                    <a:pt x="848895" y="326066"/>
                  </a:lnTo>
                  <a:lnTo>
                    <a:pt x="794212" y="337166"/>
                  </a:lnTo>
                  <a:lnTo>
                    <a:pt x="735500" y="346090"/>
                  </a:lnTo>
                  <a:lnTo>
                    <a:pt x="673266" y="352673"/>
                  </a:lnTo>
                  <a:lnTo>
                    <a:pt x="608016" y="356745"/>
                  </a:lnTo>
                  <a:lnTo>
                    <a:pt x="540257" y="358139"/>
                  </a:lnTo>
                  <a:lnTo>
                    <a:pt x="472499" y="356745"/>
                  </a:lnTo>
                  <a:lnTo>
                    <a:pt x="407249" y="352673"/>
                  </a:lnTo>
                  <a:lnTo>
                    <a:pt x="345015" y="346090"/>
                  </a:lnTo>
                  <a:lnTo>
                    <a:pt x="286303" y="337166"/>
                  </a:lnTo>
                  <a:lnTo>
                    <a:pt x="231620" y="326066"/>
                  </a:lnTo>
                  <a:lnTo>
                    <a:pt x="181472" y="312958"/>
                  </a:lnTo>
                  <a:lnTo>
                    <a:pt x="136367" y="298011"/>
                  </a:lnTo>
                  <a:lnTo>
                    <a:pt x="96810" y="281391"/>
                  </a:lnTo>
                  <a:lnTo>
                    <a:pt x="36372" y="243805"/>
                  </a:lnTo>
                  <a:lnTo>
                    <a:pt x="4210" y="201539"/>
                  </a:lnTo>
                  <a:lnTo>
                    <a:pt x="0" y="17906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93E0E7F2-C49C-41C3-8E89-F9F394824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0442" y="886459"/>
            <a:ext cx="68503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lang="en-US" sz="1400" spc="5" dirty="0">
                <a:latin typeface="Arial"/>
                <a:cs typeface="Arial"/>
              </a:rPr>
              <a:t>Once the tool is read</a:t>
            </a:r>
            <a:r>
              <a:rPr sz="1400" dirty="0">
                <a:latin typeface="Arial"/>
                <a:cs typeface="Arial"/>
              </a:rPr>
              <a:t>, click on the graph</a:t>
            </a:r>
            <a:r>
              <a:rPr sz="1400" spc="-285" dirty="0">
                <a:latin typeface="Arial"/>
                <a:cs typeface="Arial"/>
              </a:rPr>
              <a:t> </a:t>
            </a:r>
            <a:r>
              <a:rPr lang="en-US" sz="1400" spc="-2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symbol </a:t>
            </a:r>
            <a:r>
              <a:rPr lang="en-US" sz="1400" dirty="0">
                <a:latin typeface="Arial"/>
                <a:cs typeface="Arial"/>
              </a:rPr>
              <a:t>at the bottom of the screen.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287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Back</a:t>
            </a:r>
            <a:r>
              <a:rPr sz="2400" i="0" dirty="0">
                <a:solidFill>
                  <a:srgbClr val="00355D"/>
                </a:solidFill>
                <a:latin typeface="Century Gothic"/>
                <a:cs typeface="Century Gothic"/>
              </a:rPr>
              <a:t>-</a:t>
            </a: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up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E4C956-3EF8-45C6-8450-D2197C74FFFC}"/>
              </a:ext>
            </a:extLst>
          </p:cNvPr>
          <p:cNvGrpSpPr/>
          <p:nvPr/>
        </p:nvGrpSpPr>
        <p:grpSpPr>
          <a:xfrm>
            <a:off x="1812035" y="1447800"/>
            <a:ext cx="5519927" cy="4319016"/>
            <a:chOff x="1812035" y="1917192"/>
            <a:chExt cx="5519927" cy="4319016"/>
          </a:xfrm>
        </p:grpSpPr>
        <p:sp>
          <p:nvSpPr>
            <p:cNvPr id="2" name="object 2"/>
            <p:cNvSpPr/>
            <p:nvPr/>
          </p:nvSpPr>
          <p:spPr>
            <a:xfrm>
              <a:off x="1812035" y="1917192"/>
              <a:ext cx="5519927" cy="4319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9505" y="5229605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0" y="251460"/>
                  </a:moveTo>
                  <a:lnTo>
                    <a:pt x="4049" y="206243"/>
                  </a:lnTo>
                  <a:lnTo>
                    <a:pt x="15725" y="163693"/>
                  </a:lnTo>
                  <a:lnTo>
                    <a:pt x="34318" y="124516"/>
                  </a:lnTo>
                  <a:lnTo>
                    <a:pt x="59120" y="89422"/>
                  </a:lnTo>
                  <a:lnTo>
                    <a:pt x="89422" y="59120"/>
                  </a:lnTo>
                  <a:lnTo>
                    <a:pt x="124516" y="34318"/>
                  </a:lnTo>
                  <a:lnTo>
                    <a:pt x="163693" y="15725"/>
                  </a:lnTo>
                  <a:lnTo>
                    <a:pt x="206243" y="4049"/>
                  </a:lnTo>
                  <a:lnTo>
                    <a:pt x="251460" y="0"/>
                  </a:lnTo>
                  <a:lnTo>
                    <a:pt x="296676" y="4049"/>
                  </a:lnTo>
                  <a:lnTo>
                    <a:pt x="339226" y="15725"/>
                  </a:lnTo>
                  <a:lnTo>
                    <a:pt x="378403" y="34318"/>
                  </a:lnTo>
                  <a:lnTo>
                    <a:pt x="413497" y="59120"/>
                  </a:lnTo>
                  <a:lnTo>
                    <a:pt x="443799" y="89422"/>
                  </a:lnTo>
                  <a:lnTo>
                    <a:pt x="468601" y="124516"/>
                  </a:lnTo>
                  <a:lnTo>
                    <a:pt x="487194" y="163693"/>
                  </a:lnTo>
                  <a:lnTo>
                    <a:pt x="498870" y="206243"/>
                  </a:lnTo>
                  <a:lnTo>
                    <a:pt x="502920" y="251460"/>
                  </a:lnTo>
                  <a:lnTo>
                    <a:pt x="498870" y="296659"/>
                  </a:lnTo>
                  <a:lnTo>
                    <a:pt x="487194" y="339201"/>
                  </a:lnTo>
                  <a:lnTo>
                    <a:pt x="468601" y="378375"/>
                  </a:lnTo>
                  <a:lnTo>
                    <a:pt x="443799" y="413471"/>
                  </a:lnTo>
                  <a:lnTo>
                    <a:pt x="413497" y="443778"/>
                  </a:lnTo>
                  <a:lnTo>
                    <a:pt x="378403" y="468587"/>
                  </a:lnTo>
                  <a:lnTo>
                    <a:pt x="339226" y="487187"/>
                  </a:lnTo>
                  <a:lnTo>
                    <a:pt x="296676" y="498868"/>
                  </a:lnTo>
                  <a:lnTo>
                    <a:pt x="251460" y="502920"/>
                  </a:lnTo>
                  <a:lnTo>
                    <a:pt x="206243" y="498868"/>
                  </a:lnTo>
                  <a:lnTo>
                    <a:pt x="163693" y="487187"/>
                  </a:lnTo>
                  <a:lnTo>
                    <a:pt x="124516" y="468587"/>
                  </a:lnTo>
                  <a:lnTo>
                    <a:pt x="89422" y="443778"/>
                  </a:lnTo>
                  <a:lnTo>
                    <a:pt x="59120" y="413471"/>
                  </a:lnTo>
                  <a:lnTo>
                    <a:pt x="34318" y="378375"/>
                  </a:lnTo>
                  <a:lnTo>
                    <a:pt x="15725" y="339201"/>
                  </a:lnTo>
                  <a:lnTo>
                    <a:pt x="4049" y="296659"/>
                  </a:lnTo>
                  <a:lnTo>
                    <a:pt x="0" y="25146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F31B39D-5D06-45F3-871D-34E7766F0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0442" y="886459"/>
            <a:ext cx="42468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lang="en-US" sz="140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lick </a:t>
            </a:r>
            <a:r>
              <a:rPr lang="en-US" sz="1400" dirty="0">
                <a:latin typeface="Arial"/>
                <a:cs typeface="Arial"/>
              </a:rPr>
              <a:t>"</a:t>
            </a:r>
            <a:r>
              <a:rPr sz="1400" dirty="0">
                <a:latin typeface="Arial"/>
                <a:cs typeface="Arial"/>
              </a:rPr>
              <a:t>readout</a:t>
            </a:r>
            <a:r>
              <a:rPr lang="en-US" sz="1400" dirty="0">
                <a:latin typeface="Arial"/>
                <a:cs typeface="Arial"/>
              </a:rPr>
              <a:t>"</a:t>
            </a:r>
            <a:r>
              <a:rPr sz="140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to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read the last </a:t>
            </a:r>
            <a:r>
              <a:rPr sz="1400" spc="-5" dirty="0">
                <a:latin typeface="Arial"/>
                <a:cs typeface="Arial"/>
              </a:rPr>
              <a:t>10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400" spc="-5" dirty="0">
                <a:latin typeface="Arial"/>
                <a:cs typeface="Arial"/>
              </a:rPr>
              <a:t>50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curves</a:t>
            </a:r>
            <a:r>
              <a:rPr lang="en-US"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287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Back</a:t>
            </a:r>
            <a:r>
              <a:rPr sz="2400" i="0" dirty="0">
                <a:solidFill>
                  <a:srgbClr val="00355D"/>
                </a:solidFill>
                <a:latin typeface="Century Gothic"/>
                <a:cs typeface="Century Gothic"/>
              </a:rPr>
              <a:t>-</a:t>
            </a: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up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A8DB4F-F070-4A04-BA99-172BFBE8D4DC}"/>
              </a:ext>
            </a:extLst>
          </p:cNvPr>
          <p:cNvGrpSpPr/>
          <p:nvPr/>
        </p:nvGrpSpPr>
        <p:grpSpPr>
          <a:xfrm>
            <a:off x="1825751" y="1403403"/>
            <a:ext cx="5493766" cy="4319016"/>
            <a:chOff x="1825751" y="1917192"/>
            <a:chExt cx="5493766" cy="4319016"/>
          </a:xfrm>
        </p:grpSpPr>
        <p:sp>
          <p:nvSpPr>
            <p:cNvPr id="2" name="object 2"/>
            <p:cNvSpPr/>
            <p:nvPr/>
          </p:nvSpPr>
          <p:spPr>
            <a:xfrm>
              <a:off x="1825751" y="1917192"/>
              <a:ext cx="5492496" cy="4319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6197" y="5583173"/>
              <a:ext cx="1163320" cy="502920"/>
            </a:xfrm>
            <a:custGeom>
              <a:avLst/>
              <a:gdLst/>
              <a:ahLst/>
              <a:cxnLst/>
              <a:rect l="l" t="t" r="r" b="b"/>
              <a:pathLst>
                <a:path w="1163320" h="502920">
                  <a:moveTo>
                    <a:pt x="0" y="251459"/>
                  </a:moveTo>
                  <a:lnTo>
                    <a:pt x="13412" y="197516"/>
                  </a:lnTo>
                  <a:lnTo>
                    <a:pt x="51755" y="147605"/>
                  </a:lnTo>
                  <a:lnTo>
                    <a:pt x="112190" y="102952"/>
                  </a:lnTo>
                  <a:lnTo>
                    <a:pt x="149805" y="82981"/>
                  </a:lnTo>
                  <a:lnTo>
                    <a:pt x="191878" y="64785"/>
                  </a:lnTo>
                  <a:lnTo>
                    <a:pt x="238054" y="48518"/>
                  </a:lnTo>
                  <a:lnTo>
                    <a:pt x="287979" y="34332"/>
                  </a:lnTo>
                  <a:lnTo>
                    <a:pt x="341297" y="22381"/>
                  </a:lnTo>
                  <a:lnTo>
                    <a:pt x="397654" y="12819"/>
                  </a:lnTo>
                  <a:lnTo>
                    <a:pt x="456694" y="5800"/>
                  </a:lnTo>
                  <a:lnTo>
                    <a:pt x="518063" y="1475"/>
                  </a:lnTo>
                  <a:lnTo>
                    <a:pt x="581405" y="0"/>
                  </a:lnTo>
                  <a:lnTo>
                    <a:pt x="644748" y="1475"/>
                  </a:lnTo>
                  <a:lnTo>
                    <a:pt x="706117" y="5800"/>
                  </a:lnTo>
                  <a:lnTo>
                    <a:pt x="765157" y="12819"/>
                  </a:lnTo>
                  <a:lnTo>
                    <a:pt x="821514" y="22381"/>
                  </a:lnTo>
                  <a:lnTo>
                    <a:pt x="874832" y="34332"/>
                  </a:lnTo>
                  <a:lnTo>
                    <a:pt x="924757" y="48518"/>
                  </a:lnTo>
                  <a:lnTo>
                    <a:pt x="970933" y="64785"/>
                  </a:lnTo>
                  <a:lnTo>
                    <a:pt x="1013006" y="82981"/>
                  </a:lnTo>
                  <a:lnTo>
                    <a:pt x="1050621" y="102952"/>
                  </a:lnTo>
                  <a:lnTo>
                    <a:pt x="1083422" y="124544"/>
                  </a:lnTo>
                  <a:lnTo>
                    <a:pt x="1133167" y="171980"/>
                  </a:lnTo>
                  <a:lnTo>
                    <a:pt x="1159399" y="224061"/>
                  </a:lnTo>
                  <a:lnTo>
                    <a:pt x="1162811" y="251459"/>
                  </a:lnTo>
                  <a:lnTo>
                    <a:pt x="1159399" y="278858"/>
                  </a:lnTo>
                  <a:lnTo>
                    <a:pt x="1133167" y="330939"/>
                  </a:lnTo>
                  <a:lnTo>
                    <a:pt x="1083422" y="378375"/>
                  </a:lnTo>
                  <a:lnTo>
                    <a:pt x="1050621" y="399967"/>
                  </a:lnTo>
                  <a:lnTo>
                    <a:pt x="1013006" y="419938"/>
                  </a:lnTo>
                  <a:lnTo>
                    <a:pt x="970933" y="438134"/>
                  </a:lnTo>
                  <a:lnTo>
                    <a:pt x="924757" y="454401"/>
                  </a:lnTo>
                  <a:lnTo>
                    <a:pt x="874832" y="468587"/>
                  </a:lnTo>
                  <a:lnTo>
                    <a:pt x="821514" y="480538"/>
                  </a:lnTo>
                  <a:lnTo>
                    <a:pt x="765157" y="490100"/>
                  </a:lnTo>
                  <a:lnTo>
                    <a:pt x="706117" y="497119"/>
                  </a:lnTo>
                  <a:lnTo>
                    <a:pt x="644748" y="501444"/>
                  </a:lnTo>
                  <a:lnTo>
                    <a:pt x="581405" y="502919"/>
                  </a:lnTo>
                  <a:lnTo>
                    <a:pt x="518063" y="501444"/>
                  </a:lnTo>
                  <a:lnTo>
                    <a:pt x="456694" y="497119"/>
                  </a:lnTo>
                  <a:lnTo>
                    <a:pt x="397654" y="490100"/>
                  </a:lnTo>
                  <a:lnTo>
                    <a:pt x="341297" y="480538"/>
                  </a:lnTo>
                  <a:lnTo>
                    <a:pt x="287979" y="468587"/>
                  </a:lnTo>
                  <a:lnTo>
                    <a:pt x="238054" y="454401"/>
                  </a:lnTo>
                  <a:lnTo>
                    <a:pt x="191878" y="438134"/>
                  </a:lnTo>
                  <a:lnTo>
                    <a:pt x="149805" y="419938"/>
                  </a:lnTo>
                  <a:lnTo>
                    <a:pt x="112190" y="399967"/>
                  </a:lnTo>
                  <a:lnTo>
                    <a:pt x="79389" y="378375"/>
                  </a:lnTo>
                  <a:lnTo>
                    <a:pt x="29644" y="330939"/>
                  </a:lnTo>
                  <a:lnTo>
                    <a:pt x="3412" y="278858"/>
                  </a:lnTo>
                  <a:lnTo>
                    <a:pt x="0" y="25145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9F81CA61-06FE-4430-A5FB-E27F1A313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0442" y="886459"/>
            <a:ext cx="49930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lang="en-US" sz="1400" spc="5" dirty="0">
                <a:latin typeface="Arial"/>
                <a:cs typeface="Arial"/>
              </a:rPr>
              <a:t>After the curves are read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</a:rPr>
              <a:t>save </a:t>
            </a:r>
            <a:r>
              <a:rPr sz="1400" dirty="0">
                <a:latin typeface="Arial"/>
                <a:cs typeface="Arial"/>
              </a:rPr>
              <a:t>a backup </a:t>
            </a:r>
            <a:r>
              <a:rPr sz="1400" spc="-5" dirty="0">
                <a:latin typeface="Arial"/>
                <a:cs typeface="Arial"/>
              </a:rPr>
              <a:t>as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xml</a:t>
            </a:r>
            <a:r>
              <a:rPr lang="en-US"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742" y="232664"/>
            <a:ext cx="1287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Back</a:t>
            </a:r>
            <a:r>
              <a:rPr sz="2400" i="0" dirty="0">
                <a:solidFill>
                  <a:srgbClr val="00355D"/>
                </a:solidFill>
                <a:latin typeface="Century Gothic"/>
                <a:cs typeface="Century Gothic"/>
              </a:rPr>
              <a:t>-</a:t>
            </a:r>
            <a:r>
              <a:rPr sz="2400" i="0" spc="-5" dirty="0">
                <a:solidFill>
                  <a:srgbClr val="00355D"/>
                </a:solidFill>
                <a:latin typeface="Century Gothic"/>
                <a:cs typeface="Century Gothic"/>
              </a:rPr>
              <a:t>up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76242D-0318-40C6-B5E4-5F105E26E821}"/>
              </a:ext>
            </a:extLst>
          </p:cNvPr>
          <p:cNvGrpSpPr/>
          <p:nvPr/>
        </p:nvGrpSpPr>
        <p:grpSpPr>
          <a:xfrm>
            <a:off x="1825751" y="1388489"/>
            <a:ext cx="5492496" cy="4319016"/>
            <a:chOff x="1825751" y="1917192"/>
            <a:chExt cx="5492496" cy="4319016"/>
          </a:xfrm>
        </p:grpSpPr>
        <p:sp>
          <p:nvSpPr>
            <p:cNvPr id="2" name="object 2"/>
            <p:cNvSpPr/>
            <p:nvPr/>
          </p:nvSpPr>
          <p:spPr>
            <a:xfrm>
              <a:off x="1825751" y="1917192"/>
              <a:ext cx="5492496" cy="4319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0438" y="198958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19">
                  <a:moveTo>
                    <a:pt x="0" y="251459"/>
                  </a:moveTo>
                  <a:lnTo>
                    <a:pt x="4049" y="206243"/>
                  </a:lnTo>
                  <a:lnTo>
                    <a:pt x="15725" y="163693"/>
                  </a:lnTo>
                  <a:lnTo>
                    <a:pt x="34318" y="124516"/>
                  </a:lnTo>
                  <a:lnTo>
                    <a:pt x="59120" y="89422"/>
                  </a:lnTo>
                  <a:lnTo>
                    <a:pt x="89422" y="59120"/>
                  </a:lnTo>
                  <a:lnTo>
                    <a:pt x="124516" y="34318"/>
                  </a:lnTo>
                  <a:lnTo>
                    <a:pt x="163693" y="15725"/>
                  </a:lnTo>
                  <a:lnTo>
                    <a:pt x="206243" y="4049"/>
                  </a:lnTo>
                  <a:lnTo>
                    <a:pt x="251460" y="0"/>
                  </a:lnTo>
                  <a:lnTo>
                    <a:pt x="296676" y="4049"/>
                  </a:lnTo>
                  <a:lnTo>
                    <a:pt x="339226" y="15725"/>
                  </a:lnTo>
                  <a:lnTo>
                    <a:pt x="378403" y="34318"/>
                  </a:lnTo>
                  <a:lnTo>
                    <a:pt x="413497" y="59120"/>
                  </a:lnTo>
                  <a:lnTo>
                    <a:pt x="443799" y="89422"/>
                  </a:lnTo>
                  <a:lnTo>
                    <a:pt x="468601" y="124516"/>
                  </a:lnTo>
                  <a:lnTo>
                    <a:pt x="487194" y="163693"/>
                  </a:lnTo>
                  <a:lnTo>
                    <a:pt x="498870" y="206243"/>
                  </a:lnTo>
                  <a:lnTo>
                    <a:pt x="502919" y="251459"/>
                  </a:lnTo>
                  <a:lnTo>
                    <a:pt x="498870" y="296676"/>
                  </a:lnTo>
                  <a:lnTo>
                    <a:pt x="487194" y="339226"/>
                  </a:lnTo>
                  <a:lnTo>
                    <a:pt x="468601" y="378403"/>
                  </a:lnTo>
                  <a:lnTo>
                    <a:pt x="443799" y="413497"/>
                  </a:lnTo>
                  <a:lnTo>
                    <a:pt x="413497" y="443799"/>
                  </a:lnTo>
                  <a:lnTo>
                    <a:pt x="378403" y="468601"/>
                  </a:lnTo>
                  <a:lnTo>
                    <a:pt x="339226" y="487194"/>
                  </a:lnTo>
                  <a:lnTo>
                    <a:pt x="296676" y="498870"/>
                  </a:lnTo>
                  <a:lnTo>
                    <a:pt x="251460" y="502919"/>
                  </a:lnTo>
                  <a:lnTo>
                    <a:pt x="206243" y="498870"/>
                  </a:lnTo>
                  <a:lnTo>
                    <a:pt x="163693" y="487194"/>
                  </a:lnTo>
                  <a:lnTo>
                    <a:pt x="124516" y="468601"/>
                  </a:lnTo>
                  <a:lnTo>
                    <a:pt x="89422" y="443799"/>
                  </a:lnTo>
                  <a:lnTo>
                    <a:pt x="59120" y="413497"/>
                  </a:lnTo>
                  <a:lnTo>
                    <a:pt x="34318" y="378403"/>
                  </a:lnTo>
                  <a:lnTo>
                    <a:pt x="15725" y="339226"/>
                  </a:lnTo>
                  <a:lnTo>
                    <a:pt x="4049" y="296676"/>
                  </a:lnTo>
                  <a:lnTo>
                    <a:pt x="0" y="25145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645A9CD-0B63-4A5A-9313-8430A3FA0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78054"/>
            <a:ext cx="1981200" cy="4745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>
            <a:extLst>
              <a:ext uri="{FF2B5EF4-FFF2-40B4-BE49-F238E27FC236}">
                <a16:creationId xmlns:a16="http://schemas.microsoft.com/office/drawing/2014/main" id="{A6E759B5-F12D-43B0-9DE8-C700455EE0AB}"/>
              </a:ext>
            </a:extLst>
          </p:cNvPr>
          <p:cNvSpPr/>
          <p:nvPr/>
        </p:nvSpPr>
        <p:spPr>
          <a:xfrm>
            <a:off x="-25792" y="-14769"/>
            <a:ext cx="9169791" cy="13871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6B6FCF8-4740-42D2-B226-FA2476412A09}"/>
              </a:ext>
            </a:extLst>
          </p:cNvPr>
          <p:cNvSpPr/>
          <p:nvPr/>
        </p:nvSpPr>
        <p:spPr>
          <a:xfrm>
            <a:off x="0" y="1376932"/>
            <a:ext cx="9144000" cy="5481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99DA845-A5C5-4A53-A217-0A319A15E279}"/>
              </a:ext>
            </a:extLst>
          </p:cNvPr>
          <p:cNvSpPr/>
          <p:nvPr/>
        </p:nvSpPr>
        <p:spPr>
          <a:xfrm>
            <a:off x="0" y="5867400"/>
            <a:ext cx="9169790" cy="9860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9CCD2105-2DDA-4665-A2AD-41E828410E2B}"/>
              </a:ext>
            </a:extLst>
          </p:cNvPr>
          <p:cNvSpPr txBox="1"/>
          <p:nvPr/>
        </p:nvSpPr>
        <p:spPr>
          <a:xfrm>
            <a:off x="304800" y="6238803"/>
            <a:ext cx="850888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10000 SE Pine St., Portland, OR 97216  </a:t>
            </a:r>
            <a:r>
              <a:rPr lang="en-US" sz="1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 (503) 254-6600  </a:t>
            </a:r>
            <a:r>
              <a:rPr lang="en-US" sz="1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(800) 852-1368  </a:t>
            </a:r>
            <a:r>
              <a:rPr lang="en-US" sz="14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 www.aimco-global.com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0B0A85F-3DB0-424E-9DBD-1AEA8E7CFEC4}"/>
              </a:ext>
            </a:extLst>
          </p:cNvPr>
          <p:cNvSpPr/>
          <p:nvPr/>
        </p:nvSpPr>
        <p:spPr>
          <a:xfrm>
            <a:off x="0" y="5821681"/>
            <a:ext cx="9169790" cy="45719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BBC35B7D-B72D-4127-A155-E0D6BD90D0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075" y="1842493"/>
            <a:ext cx="3142085" cy="3186223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A964D072-9680-4409-A63B-61AB3771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58" y="2891238"/>
            <a:ext cx="3683725" cy="49244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998F975-981C-4106-A17E-257080684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9958" y="3579080"/>
            <a:ext cx="3683725" cy="276999"/>
          </a:xfrm>
        </p:spPr>
        <p:txBody>
          <a:bodyPr/>
          <a:lstStyle/>
          <a:p>
            <a:pPr algn="l"/>
            <a:r>
              <a:rPr lang="en-US" b="1" dirty="0"/>
              <a:t>www.aimco-global.com</a:t>
            </a:r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0F5639-BB6C-422C-8B4C-588BC2F8E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263"/>
            <a:ext cx="2474976" cy="591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C5BC38E9A4AB4CBD72D25736BFB2B4" ma:contentTypeVersion="10" ma:contentTypeDescription="Create a new document." ma:contentTypeScope="" ma:versionID="30450327923a20755210b6b02cc05680">
  <xsd:schema xmlns:xsd="http://www.w3.org/2001/XMLSchema" xmlns:xs="http://www.w3.org/2001/XMLSchema" xmlns:p="http://schemas.microsoft.com/office/2006/metadata/properties" xmlns:ns2="2fd075a6-a6d9-4c9d-a0b7-73e347f0bd2c" targetNamespace="http://schemas.microsoft.com/office/2006/metadata/properties" ma:root="true" ma:fieldsID="8394dd50ac0200f262046cb354cbb5bc" ns2:_="">
    <xsd:import namespace="2fd075a6-a6d9-4c9d-a0b7-73e347f0bd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075a6-a6d9-4c9d-a0b7-73e347f0b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89B029-C30D-49A5-A22F-154EE314E8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1E1B02-52DF-4746-AB10-BF9FF3DE1D56}">
  <ds:schemaRefs>
    <ds:schemaRef ds:uri="http://purl.org/dc/elements/1.1/"/>
    <ds:schemaRef ds:uri="http://schemas.microsoft.com/office/2006/metadata/properties"/>
    <ds:schemaRef ds:uri="http://purl.org/dc/terms/"/>
    <ds:schemaRef ds:uri="2fd075a6-a6d9-4c9d-a0b7-73e347f0b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FC63A0-D6B8-452D-90A0-CCDBF17CF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d075a6-a6d9-4c9d-a0b7-73e347f0b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186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</vt:lpstr>
      <vt:lpstr>Office Theme</vt:lpstr>
      <vt:lpstr>High-Performance Cordless AB Series</vt:lpstr>
      <vt:lpstr>Back-up</vt:lpstr>
      <vt:lpstr>Back-up</vt:lpstr>
      <vt:lpstr>Back-up</vt:lpstr>
      <vt:lpstr>Back-up</vt:lpstr>
      <vt:lpstr>Back-up</vt:lpstr>
      <vt:lpstr>Back-up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Monse</dc:creator>
  <cp:lastModifiedBy>Janaya Watne</cp:lastModifiedBy>
  <cp:revision>16</cp:revision>
  <dcterms:created xsi:type="dcterms:W3CDTF">2019-08-28T18:44:25Z</dcterms:created>
  <dcterms:modified xsi:type="dcterms:W3CDTF">2019-08-29T16:18:41Z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2019-08-28T00:00:00Z</vt:filetime>
  </property>
  <property fmtid="{D5CDD505-2E9C-101B-9397-08002B2CF9AE}" pid="5" name="ContentTypeId">
    <vt:lpwstr>0x01010084C5BC38E9A4AB4CBD72D25736BFB2B4</vt:lpwstr>
  </property>
</Properties>
</file>